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E654-0413-432A-8627-795BB1188B46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29733-CA05-49C6-88F4-9D6350F50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E654-0413-432A-8627-795BB1188B46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29733-CA05-49C6-88F4-9D6350F50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E654-0413-432A-8627-795BB1188B46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29733-CA05-49C6-88F4-9D6350F50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E654-0413-432A-8627-795BB1188B46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29733-CA05-49C6-88F4-9D6350F50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E654-0413-432A-8627-795BB1188B46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29733-CA05-49C6-88F4-9D6350F50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E654-0413-432A-8627-795BB1188B46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29733-CA05-49C6-88F4-9D6350F50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E654-0413-432A-8627-795BB1188B46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29733-CA05-49C6-88F4-9D6350F50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E654-0413-432A-8627-795BB1188B46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29733-CA05-49C6-88F4-9D6350F50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E654-0413-432A-8627-795BB1188B46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29733-CA05-49C6-88F4-9D6350F50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E654-0413-432A-8627-795BB1188B46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29733-CA05-49C6-88F4-9D6350F50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FE654-0413-432A-8627-795BB1188B46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29733-CA05-49C6-88F4-9D6350F500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FE654-0413-432A-8627-795BB1188B46}" type="datetimeFigureOut">
              <a:rPr lang="ru-RU" smtClean="0"/>
              <a:t>04.12.2011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29733-CA05-49C6-88F4-9D6350F500D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Безымянный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3367" y="0"/>
            <a:ext cx="920736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Неправильная распашка степей приводит к образованию оврагов.</a:t>
            </a:r>
            <a:endParaRPr lang="ru-RU" dirty="0"/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Безымянный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5418" y="0"/>
            <a:ext cx="9189418" cy="687922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Безымянный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6150" y="0"/>
            <a:ext cx="919014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Безымянный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60" y="0"/>
            <a:ext cx="910334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/>
          <a:lstStyle/>
          <a:p>
            <a:r>
              <a:rPr lang="ru-RU" dirty="0" smtClean="0"/>
              <a:t>Великие равнины</a:t>
            </a:r>
            <a:endParaRPr lang="ru-RU" dirty="0"/>
          </a:p>
        </p:txBody>
      </p:sp>
    </p:spTree>
  </p:cSld>
  <p:clrMapOvr>
    <a:masterClrMapping/>
  </p:clrMapOvr>
  <p:transition spd="med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Безымянный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Безымянный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90" y="0"/>
            <a:ext cx="908311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Безымянный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10" y="0"/>
            <a:ext cx="911659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User\Desktop\Безымянный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Безымянный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3457" y="0"/>
            <a:ext cx="9197457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10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Великие равнины</vt:lpstr>
      <vt:lpstr>Слайд 5</vt:lpstr>
      <vt:lpstr>Слайд 6</vt:lpstr>
      <vt:lpstr>Слайд 7</vt:lpstr>
      <vt:lpstr>Слайд 8</vt:lpstr>
      <vt:lpstr>Слайд 9</vt:lpstr>
      <vt:lpstr>Неправильная распашка степей приводит к образованию оврагов.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2011-12-04T14:03:01Z</dcterms:created>
  <dcterms:modified xsi:type="dcterms:W3CDTF">2011-12-04T14:30:41Z</dcterms:modified>
</cp:coreProperties>
</file>