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316320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</a:rPr>
              <a:t>Проект выполнила: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ученица 2 «В» класса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sz="4800" i="1" dirty="0" err="1" smtClean="0">
                <a:solidFill>
                  <a:srgbClr val="FF0000"/>
                </a:solidFill>
              </a:rPr>
              <a:t>Сафрыгина</a:t>
            </a:r>
            <a:r>
              <a:rPr lang="ru-RU" sz="4800" i="1" dirty="0" smtClean="0">
                <a:solidFill>
                  <a:srgbClr val="FF0000"/>
                </a:solidFill>
              </a:rPr>
              <a:t> Валерия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2101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Tm="10009">
        <p:cut/>
      </p:transition>
    </mc:Choice>
    <mc:Fallback>
      <p:transition advTm="10009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44072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Уникальным является здание, построенное по проекту академика архитектуры А.Н. Померанцева - «Городская Дума»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916832"/>
            <a:ext cx="4176464" cy="479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5892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6746">
        <p14:flash/>
      </p:transition>
    </mc:Choice>
    <mc:Fallback>
      <p:transition spd="slow" advTm="67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54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 шедеврам архитектуры мирового значения относится здание театра драмы им. М. Горького архитекторов В.А. Щуко и В.Г. </a:t>
            </a:r>
            <a:r>
              <a:rPr lang="ru-RU" sz="3200" dirty="0" err="1"/>
              <a:t>Гельфрейха</a:t>
            </a:r>
            <a:r>
              <a:rPr lang="ru-RU" sz="3200" dirty="0"/>
              <a:t>, макет которого хранится в Британском музее Лондона.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579547"/>
            <a:ext cx="6048672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8382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4647">
        <p:dissolve/>
      </p:transition>
    </mc:Choice>
    <mc:Fallback>
      <p:transition spd="slow" advTm="4647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Отдавая дань прошлому, город увековечил в камне и бронзе образы своих земляков и людей, внесших достойный вклад в историю Донской столицы: М. Горького, М. Шолохова, М. Сарьяна, Г. Седова.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6385" y="2743185"/>
            <a:ext cx="4919222" cy="3684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7835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5172">
        <p:checker/>
      </p:transition>
    </mc:Choice>
    <mc:Fallback>
      <p:transition spd="slow" advTm="5172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 улицах города можно встреть множество городских скульптур. Это прогуливающийся «Горожанин», предлагающий товар «Купец», милая «Цветочница» с корзиной первых  фиалок, и многие другие скульптуры малых форм, радующие ростовчан и привлекающие внимание гостей  города.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05219">
            <a:off x="271916" y="2594964"/>
            <a:ext cx="2623336" cy="3505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54985">
            <a:off x="5034815" y="2347829"/>
            <a:ext cx="3048000" cy="406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32518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9068">
        <p:blinds dir="vert"/>
      </p:transition>
    </mc:Choice>
    <mc:Fallback>
      <p:transition spd="slow" advTm="906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4797">
            <a:off x="520835" y="375924"/>
            <a:ext cx="2854866" cy="3762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260648"/>
            <a:ext cx="2714993" cy="3619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65810">
            <a:off x="5939299" y="900749"/>
            <a:ext cx="2911925" cy="3399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6344" y="3880639"/>
            <a:ext cx="3810000" cy="2771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25421080"/>
      </p:ext>
    </p:extLst>
  </p:cSld>
  <p:clrMapOvr>
    <a:masterClrMapping/>
  </p:clrMapOvr>
  <p:transition spd="slow" advTm="17525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5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7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Символом возрождения духовности стало для ростовчан открытие на Соборной площади памятника небесному покровителю города - Святителю Димитрию, митрополиту Ростовскому и восстановление колокольни при Ростовском кафедральном соборе Рождества Пресвятой Богородицы.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4664" y="2852936"/>
            <a:ext cx="4752528" cy="3559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82892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7132">
        <p14:ripple/>
      </p:transition>
    </mc:Choice>
    <mc:Fallback>
      <p:transition spd="slow" advTm="71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404664"/>
            <a:ext cx="390119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i="1" dirty="0">
                <a:solidFill>
                  <a:srgbClr val="FF0000"/>
                </a:solidFill>
              </a:rPr>
              <a:t>Культура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420888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У донской культуры не только славное прошлое, но и не менее яркое настоящее. В Ростове действует 220 учреждений культуры и искусства, работают творческие союзы и национально-культурные общества.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408626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10116">
        <p14:honeycomb/>
      </p:transition>
    </mc:Choice>
    <mc:Fallback>
      <p:transition spd="slow" advTm="101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70365">
            <a:off x="637314" y="508976"/>
            <a:ext cx="2914730" cy="3886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590172"/>
            <a:ext cx="4081439" cy="2938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6963">
            <a:off x="4405861" y="495945"/>
            <a:ext cx="4171950" cy="2781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710214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Tm="10397">
        <p14:glitter pattern="hexagon"/>
      </p:transition>
    </mc:Choice>
    <mc:Fallback>
      <p:transition spd="slow" advTm="103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8640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 разное время в городе жили и работали такие выдающиеся писатели как А. Солженицын, М. </a:t>
            </a:r>
            <a:r>
              <a:rPr lang="ru-RU" sz="3200" dirty="0" err="1"/>
              <a:t>Налбандян</a:t>
            </a:r>
            <a:r>
              <a:rPr lang="ru-RU" sz="3200" dirty="0"/>
              <a:t>, М. Шагинян, В. Панова, А. Фадеев, художники М. Греков, М. Сарьян и В. </a:t>
            </a:r>
            <a:r>
              <a:rPr lang="ru-RU" sz="3200" dirty="0" err="1"/>
              <a:t>Щебланов</a:t>
            </a:r>
            <a:r>
              <a:rPr lang="ru-RU" sz="3200" dirty="0"/>
              <a:t>, композиторы и музыканты А. Артамонов и К. </a:t>
            </a:r>
            <a:r>
              <a:rPr lang="ru-RU" sz="3200" dirty="0" err="1"/>
              <a:t>Назаретов</a:t>
            </a:r>
            <a:r>
              <a:rPr lang="ru-RU" sz="3200" dirty="0"/>
              <a:t>, актеры Ю. Завад­ский и В. Марецкая. Ростов-на-Дону – Родина русской балерины О. </a:t>
            </a:r>
            <a:r>
              <a:rPr lang="ru-RU" sz="3200" dirty="0" err="1"/>
              <a:t>Спесивцевой</a:t>
            </a:r>
            <a:r>
              <a:rPr lang="ru-RU" sz="3200" dirty="0"/>
              <a:t>, выдающейся певицы ХХ века И. Юрьевой, народного артиста СССР Р. Плятта.</a:t>
            </a:r>
          </a:p>
        </p:txBody>
      </p:sp>
    </p:spTree>
    <p:extLst>
      <p:ext uri="{BB962C8B-B14F-4D97-AF65-F5344CB8AC3E}">
        <p14:creationId xmlns:p14="http://schemas.microsoft.com/office/powerpoint/2010/main" xmlns="" val="98238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1805">
        <p14:vortex dir="r"/>
      </p:transition>
    </mc:Choice>
    <mc:Fallback>
      <p:transition spd="slow" advTm="118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717"/>
            <a:ext cx="87849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Ростов-на-Дону – это еще и один из крупнейших джазовых центров страны. Именно здесь, как нигде в мире, сильна база </a:t>
            </a:r>
            <a:r>
              <a:rPr lang="ru-RU" sz="2800" dirty="0" err="1"/>
              <a:t>эстрадно</a:t>
            </a:r>
            <a:r>
              <a:rPr lang="ru-RU" sz="2800" dirty="0"/>
              <a:t>-джазового образования, которую еще в начале 80-х заложил первый в стране «профессор джаза» Ким </a:t>
            </a:r>
            <a:r>
              <a:rPr lang="ru-RU" sz="2800" dirty="0" err="1"/>
              <a:t>Назаретов</a:t>
            </a:r>
            <a:r>
              <a:rPr lang="ru-RU" sz="2800" dirty="0"/>
              <a:t>, открывший при Ростовской консерватории кафедру </a:t>
            </a:r>
            <a:r>
              <a:rPr lang="ru-RU" sz="2800" dirty="0" err="1"/>
              <a:t>эстрадно</a:t>
            </a:r>
            <a:r>
              <a:rPr lang="ru-RU" sz="2800" dirty="0"/>
              <a:t>-джазовой музыки. Доброй традицией стало проведение в Ростове-на-Дону фестивалей искусства «Донская весна», «</a:t>
            </a:r>
            <a:r>
              <a:rPr lang="ru-RU" sz="2800" dirty="0" err="1"/>
              <a:t>Минифест</a:t>
            </a:r>
            <a:r>
              <a:rPr lang="ru-RU" sz="2800" dirty="0"/>
              <a:t>», «Русская комедия», международных джазовых фестивалей, фестиваля юных композиторов памяти Ростовского композитора А.П. Артамонова, а также фестиваля народного творчества «Мой город – моя судьба».</a:t>
            </a:r>
          </a:p>
        </p:txBody>
      </p:sp>
    </p:spTree>
    <p:extLst>
      <p:ext uri="{BB962C8B-B14F-4D97-AF65-F5344CB8AC3E}">
        <p14:creationId xmlns:p14="http://schemas.microsoft.com/office/powerpoint/2010/main" xmlns="" val="1231180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Tm="5016">
        <p14:switch dir="r"/>
      </p:transition>
    </mc:Choice>
    <mc:Fallback>
      <p:transition spd="slow" advTm="50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659814"/>
            <a:ext cx="7602375" cy="5032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1891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5030">
        <p:fade/>
      </p:transition>
    </mc:Choice>
    <mc:Fallback>
      <p:transition spd="med" advTm="50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41633">
            <a:off x="196078" y="297406"/>
            <a:ext cx="3917421" cy="2938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3429000"/>
            <a:ext cx="9144000" cy="3383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46290">
            <a:off x="4674329" y="320890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82383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15380">
        <p14:doors dir="vert"/>
      </p:transition>
    </mc:Choice>
    <mc:Fallback>
      <p:transition spd="slow" advTm="153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76672"/>
            <a:ext cx="5112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</a:rPr>
              <a:t>Символика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489180"/>
            <a:ext cx="5192415" cy="4899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34043863"/>
      </p:ext>
    </p:extLst>
  </p:cSld>
  <p:clrMapOvr>
    <a:masterClrMapping/>
  </p:clrMapOvr>
  <p:transition spd="slow" advTm="689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04455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</a:rPr>
              <a:t>История</a:t>
            </a:r>
            <a:endParaRPr lang="ru-RU" sz="6000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1403" y="1916832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Датой основания Ростова-на-Дону считается 1749 год, когда российская императрица Елизавета Петровна подписала Указ об учреждении в устье реки </a:t>
            </a:r>
            <a:r>
              <a:rPr lang="ru-RU" sz="3200" i="1" dirty="0" err="1"/>
              <a:t>Темерник</a:t>
            </a:r>
            <a:r>
              <a:rPr lang="ru-RU" sz="3200" i="1" dirty="0"/>
              <a:t> государственной таможни. После этого здесь появляется порт, а в 1761 году - начинается строительство военной крепости Святого Димитрия Ростовского.</a:t>
            </a:r>
          </a:p>
        </p:txBody>
      </p:sp>
    </p:spTree>
    <p:extLst>
      <p:ext uri="{BB962C8B-B14F-4D97-AF65-F5344CB8AC3E}">
        <p14:creationId xmlns:p14="http://schemas.microsoft.com/office/powerpoint/2010/main" xmlns="" val="723501024"/>
      </p:ext>
    </p:extLst>
  </p:cSld>
  <p:clrMapOvr>
    <a:masterClrMapping/>
  </p:clrMapOvr>
  <p:transition spd="slow" advTm="1054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060" y="2293950"/>
            <a:ext cx="8877436" cy="4447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52636" y="47181"/>
            <a:ext cx="87398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Выгодное географическое положение способствовало экономическому развитию Ростова. К своему 100-летию город насчитывал около 15 тысяч жителей, а к XX веку в нем проживало уже свыше 110 тысяч человек</a:t>
            </a:r>
          </a:p>
        </p:txBody>
      </p:sp>
    </p:spTree>
    <p:extLst>
      <p:ext uri="{BB962C8B-B14F-4D97-AF65-F5344CB8AC3E}">
        <p14:creationId xmlns:p14="http://schemas.microsoft.com/office/powerpoint/2010/main" xmlns="" val="301409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8595">
        <p:split orient="vert"/>
      </p:transition>
    </mc:Choice>
    <mc:Fallback>
      <p:transition spd="slow" advTm="8595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794288"/>
            <a:ext cx="8820472" cy="3861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героическую летопись Великой Отечественной войны Ростов вошел как город, где Красная Армия перешла от обороны в наступление. Ростов-на-Дону в планах фашистского командования был стратегической целью – недаром Геббельс назвал его «Воротами Кавказа».</a:t>
            </a:r>
          </a:p>
        </p:txBody>
      </p:sp>
    </p:spTree>
    <p:extLst>
      <p:ext uri="{BB962C8B-B14F-4D97-AF65-F5344CB8AC3E}">
        <p14:creationId xmlns:p14="http://schemas.microsoft.com/office/powerpoint/2010/main" xmlns="" val="1863865511"/>
      </p:ext>
    </p:extLst>
  </p:cSld>
  <p:clrMapOvr>
    <a:masterClrMapping/>
  </p:clrMapOvr>
  <p:transition spd="slow" advTm="673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140968"/>
            <a:ext cx="4557886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07504" y="1794"/>
            <a:ext cx="88063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1970 году Указом Верховного Совета СССР город Ростова-на-Дону был награжден орденом Ленина, в 1982 году Указом Президиума Верховного Совета СССР награжден орденом Отечественной войны I степени. В преддверии празднования 63-й годовщины Победы в Великой Отечественной войне Ростову-на-Дону было присвоено почетное звание «Город воинской славы». </a:t>
            </a:r>
          </a:p>
        </p:txBody>
      </p:sp>
    </p:spTree>
    <p:extLst>
      <p:ext uri="{BB962C8B-B14F-4D97-AF65-F5344CB8AC3E}">
        <p14:creationId xmlns:p14="http://schemas.microsoft.com/office/powerpoint/2010/main" xmlns="" val="2625453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1140">
        <p:circle/>
      </p:transition>
    </mc:Choice>
    <mc:Fallback>
      <p:transition spd="slow" advTm="1114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2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2531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Сегодня Ростов – это один из наиболее крупных мегаполисов современной России, политический, экономический, культурный и научный центр юга страны, важный узел транспортных магистралей.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204864"/>
            <a:ext cx="5400600" cy="4050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53090336"/>
      </p:ext>
    </p:extLst>
  </p:cSld>
  <p:clrMapOvr>
    <a:masterClrMapping/>
  </p:clrMapOvr>
  <p:transition spd="slow" advTm="690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7667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Достопримечательности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2306" y="1700808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 Ростове-на-Дону сегодня насчитывается более 800 объектов культурного наследия, в том числе 470 памятников архитектуры, 55 памятников археологии, 106 памятников монументального искусства и воинской славы.</a:t>
            </a:r>
          </a:p>
        </p:txBody>
      </p:sp>
    </p:spTree>
    <p:extLst>
      <p:ext uri="{BB962C8B-B14F-4D97-AF65-F5344CB8AC3E}">
        <p14:creationId xmlns:p14="http://schemas.microsoft.com/office/powerpoint/2010/main" xmlns="" val="10131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114"/>
    </mc:Choice>
    <mc:Fallback>
      <p:transition spd="slow" advTm="171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86</TotalTime>
  <Words>598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BlackTie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user</cp:lastModifiedBy>
  <cp:revision>11</cp:revision>
  <dcterms:created xsi:type="dcterms:W3CDTF">2013-04-15T16:03:30Z</dcterms:created>
  <dcterms:modified xsi:type="dcterms:W3CDTF">2013-04-16T05:13:37Z</dcterms:modified>
</cp:coreProperties>
</file>