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86" r:id="rId2"/>
    <p:sldId id="279" r:id="rId3"/>
    <p:sldId id="274" r:id="rId4"/>
    <p:sldId id="275" r:id="rId5"/>
    <p:sldId id="260" r:id="rId6"/>
    <p:sldId id="28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4.wav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5.wav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7.wav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F91947-D2DA-47D8-A69B-333986F5D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A581-81F9-44C7-88B0-8898BE9DA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324FF-AD35-407E-908E-02C70660D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4518-E6DB-4CFD-A582-68456923C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EBAF1-9D8B-47A6-9FF1-AEBAD58EE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  <p:sndAc>
      <p:stSnd>
        <p:snd r:embed="rId2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BDBA77-8746-43F8-8FA6-8F8F0FE51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  <p:sndAc>
      <p:stSnd>
        <p:snd r:embed="rId2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4BA805-A125-428A-AD3C-0C4F141CA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E2B2B4-D2D6-4B18-AAB8-D06501023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  <p:sndAc>
      <p:stSnd>
        <p:snd r:embed="rId2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6C9EF-B451-4BB8-B2D6-65DAEB216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D88448-5728-4D5E-8EF6-E432A89DD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5820F2E-2EE9-4D07-8EA8-6A16BC9DC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  <p:sndAc>
      <p:stSnd>
        <p:snd r:embed="rId2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9B30CC-9B3B-42DF-8528-208A68D52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4" r:id="rId2"/>
    <p:sldLayoutId id="2147483749" r:id="rId3"/>
    <p:sldLayoutId id="2147483750" r:id="rId4"/>
    <p:sldLayoutId id="2147483751" r:id="rId5"/>
    <p:sldLayoutId id="2147483752" r:id="rId6"/>
    <p:sldLayoutId id="2147483745" r:id="rId7"/>
    <p:sldLayoutId id="2147483753" r:id="rId8"/>
    <p:sldLayoutId id="2147483754" r:id="rId9"/>
    <p:sldLayoutId id="2147483746" r:id="rId10"/>
    <p:sldLayoutId id="2147483747" r:id="rId11"/>
  </p:sldLayoutIdLst>
  <p:transition>
    <p:split orient="vert"/>
    <p:sndAc>
      <p:stSnd>
        <p:snd r:embed="rId13" name="chimes.wav" builtIn="1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5" descr="images (4)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828800"/>
            <a:ext cx="3011488" cy="29718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401762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Игра-викторина по окружающему миру «Знатоки природы»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20" name="Рисунок 6" descr="soroka-vorona_2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2590800"/>
            <a:ext cx="5400675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Что такое лес?</a:t>
            </a:r>
            <a:br>
              <a:rPr lang="ru-RU" dirty="0" smtClean="0"/>
            </a:br>
            <a:r>
              <a:rPr lang="ru-RU" dirty="0" smtClean="0"/>
              <a:t>Сосны до небес,</a:t>
            </a:r>
            <a:br>
              <a:rPr lang="ru-RU" dirty="0" smtClean="0"/>
            </a:br>
            <a:r>
              <a:rPr lang="ru-RU" dirty="0" smtClean="0"/>
              <a:t>Берёзы и дубы,</a:t>
            </a:r>
            <a:br>
              <a:rPr lang="ru-RU" dirty="0" smtClean="0"/>
            </a:br>
            <a:r>
              <a:rPr lang="ru-RU" dirty="0" smtClean="0"/>
              <a:t>Ягоды, грибы...</a:t>
            </a:r>
            <a:br>
              <a:rPr lang="ru-RU" dirty="0" smtClean="0"/>
            </a:br>
            <a:r>
              <a:rPr lang="ru-RU" dirty="0" smtClean="0"/>
              <a:t>Звериные тропинки,</a:t>
            </a:r>
            <a:br>
              <a:rPr lang="ru-RU" dirty="0" smtClean="0"/>
            </a:br>
            <a:r>
              <a:rPr lang="ru-RU" dirty="0" smtClean="0"/>
              <a:t>Пригорки и </a:t>
            </a:r>
            <a:r>
              <a:rPr lang="ru-RU" dirty="0" err="1" smtClean="0"/>
              <a:t>низинки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Мягкая трава,</a:t>
            </a:r>
            <a:br>
              <a:rPr lang="ru-RU" dirty="0" smtClean="0"/>
            </a:br>
            <a:r>
              <a:rPr lang="ru-RU" dirty="0" smtClean="0"/>
              <a:t>На суку сова.</a:t>
            </a:r>
            <a:br>
              <a:rPr lang="ru-RU" dirty="0" smtClean="0"/>
            </a:br>
            <a:r>
              <a:rPr lang="ru-RU" dirty="0" smtClean="0"/>
              <a:t>Ландыш серебристый,</a:t>
            </a:r>
            <a:br>
              <a:rPr lang="ru-RU" dirty="0" smtClean="0"/>
            </a:br>
            <a:r>
              <a:rPr lang="ru-RU" dirty="0" smtClean="0"/>
              <a:t>Воздух чистый-чистый</a:t>
            </a:r>
            <a:br>
              <a:rPr lang="ru-RU" dirty="0" smtClean="0"/>
            </a:br>
            <a:r>
              <a:rPr lang="ru-RU" dirty="0" smtClean="0"/>
              <a:t>И родник с живой</a:t>
            </a:r>
            <a:br>
              <a:rPr lang="ru-RU" dirty="0" smtClean="0"/>
            </a:br>
            <a:r>
              <a:rPr lang="ru-RU" dirty="0" smtClean="0"/>
              <a:t>Ключевой водой.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Любите и охраняйте природу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4" name="Рисунок 3" descr="3006711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19200"/>
            <a:ext cx="426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Берегите эти земли, эти воды</a:t>
            </a:r>
          </a:p>
          <a:p>
            <a:pPr eaLnBrk="1" hangingPunct="1"/>
            <a:r>
              <a:rPr lang="ru-RU" sz="3600" smtClean="0"/>
              <a:t>Даже малую былиночку любя</a:t>
            </a:r>
          </a:p>
          <a:p>
            <a:pPr eaLnBrk="1" hangingPunct="1"/>
            <a:r>
              <a:rPr lang="ru-RU" sz="3600" smtClean="0"/>
              <a:t>Берегите всех зверей внутри природы</a:t>
            </a:r>
          </a:p>
          <a:p>
            <a:pPr eaLnBrk="1" hangingPunct="1"/>
            <a:r>
              <a:rPr lang="ru-RU" sz="3600" smtClean="0"/>
              <a:t>Убивайте лишь зверей внутри себя.</a:t>
            </a:r>
          </a:p>
          <a:p>
            <a:pPr eaLnBrk="1" hangingPunct="1"/>
            <a:endParaRPr lang="ru-RU" sz="36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конкурс:Что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вы знаете о животных?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Не так он прост  звериный хвост ! Как много могут рассказать о себе наши четвероногие друзья при помощи хвоста. Для обезьяны хвост-пятая рука. Можно висеть на ветке, зацепившись хвостом или , наоборот, хвостом срывать бананы .Пушистый хвост- парашют белки. Помогает ей  совершать головокружительные прыжки с дерева на дерево .Рыбе и морскому зверю  хвост -весла.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Это интересно!!!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8007350" cy="3505200"/>
          </a:xfrm>
        </p:spPr>
        <p:txBody>
          <a:bodyPr/>
          <a:lstStyle/>
          <a:p>
            <a:pPr eaLnBrk="1" hangingPunct="1"/>
            <a:r>
              <a:rPr lang="ru-RU" smtClean="0"/>
              <a:t>А) Опрокинут и вылижут содержимое;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Б) Попробуют прогрызть;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В) Достанут хвостами.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21463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Что будут делать крысы, если обнаружат бутылку с маслом, не закрытую пробкой? </a:t>
            </a:r>
          </a:p>
        </p:txBody>
      </p:sp>
      <p:pic>
        <p:nvPicPr>
          <p:cNvPr id="13316" name="Рисунок 5" descr="крыса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200400"/>
            <a:ext cx="28956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143000"/>
            <a:ext cx="3917950" cy="29384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Берегите природу!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4820" name="Рисунок 4" descr="images (2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143000"/>
            <a:ext cx="3810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5" descr="озеро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114800"/>
            <a:ext cx="33528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6" descr="0_6ee09_ef48a71e_x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3657600"/>
            <a:ext cx="4419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251</TotalTime>
  <Words>86</Words>
  <Application>Microsoft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Times New Roman</vt:lpstr>
      <vt:lpstr>Arial</vt:lpstr>
      <vt:lpstr>Lucida Sans Unicode</vt:lpstr>
      <vt:lpstr>Wingdings 3</vt:lpstr>
      <vt:lpstr>Verdana</vt:lpstr>
      <vt:lpstr>Wingdings 2</vt:lpstr>
      <vt:lpstr>Calibri</vt:lpstr>
      <vt:lpstr>Открытая</vt:lpstr>
      <vt:lpstr>Игра-викторина по окружающему миру «Знатоки природы»</vt:lpstr>
      <vt:lpstr>Любите и охраняйте природу</vt:lpstr>
      <vt:lpstr>1 конкурс:Что вы знаете о животных?</vt:lpstr>
      <vt:lpstr>Это интересно!!!</vt:lpstr>
      <vt:lpstr>Что будут делать крысы, если обнаружат бутылку с маслом, не закрытую пробкой? </vt:lpstr>
      <vt:lpstr>Берегите природу!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User</cp:lastModifiedBy>
  <cp:revision>19</cp:revision>
  <cp:lastPrinted>1601-01-01T00:00:00Z</cp:lastPrinted>
  <dcterms:created xsi:type="dcterms:W3CDTF">2008-12-08T14:31:52Z</dcterms:created>
  <dcterms:modified xsi:type="dcterms:W3CDTF">2013-04-16T09:29:58Z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