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6" r:id="rId6"/>
    <p:sldId id="267" r:id="rId7"/>
    <p:sldId id="269" r:id="rId8"/>
    <p:sldId id="270" r:id="rId9"/>
    <p:sldId id="272" r:id="rId10"/>
    <p:sldId id="274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00FF00"/>
    <a:srgbClr val="FF99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613F-85C0-404D-8BD9-450872828326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27003-A13D-4464-917D-8B0FE8FC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ics.livejournal.com/mikie_mikie/pic/0000qea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91;&#1088;&#1086;&#1082;%20&#1095;&#1077;&#1084;%20&#1087;&#1072;&#1093;&#1085;&#1077;&#1090;%20&#1074;&#1077;&#1089;&#1085;&#1072;\&#1047;&#1074;&#1091;&#1082;&#1080;-&#1087;&#1088;&#1080;&#1088;&#1086;&#1076;&#1099;-&#1051;&#1077;&#1089;(muzofon.com)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916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2971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00306"/>
            <a:ext cx="8572560" cy="3929090"/>
          </a:xfrm>
        </p:spPr>
        <p:txBody>
          <a:bodyPr>
            <a:noAutofit/>
            <a:scene3d>
              <a:camera prst="orthographicFront">
                <a:rot lat="0" lon="0" rev="1200000"/>
              </a:camera>
              <a:lightRig rig="threePt" dir="t"/>
            </a:scene3d>
          </a:bodyPr>
          <a:lstStyle/>
          <a:p>
            <a:r>
              <a:rPr lang="ru-RU" sz="7200" b="1" dirty="0" smtClean="0">
                <a:solidFill>
                  <a:srgbClr val="FF00FF"/>
                </a:solidFill>
              </a:rPr>
              <a:t>Эдуард </a:t>
            </a:r>
            <a:r>
              <a:rPr lang="ru-RU" sz="7200" b="1" dirty="0" err="1" smtClean="0">
                <a:solidFill>
                  <a:srgbClr val="FF00FF"/>
                </a:solidFill>
              </a:rPr>
              <a:t>Шим</a:t>
            </a:r>
            <a:r>
              <a:rPr lang="ru-RU" sz="7200" b="1" dirty="0" smtClean="0">
                <a:solidFill>
                  <a:srgbClr val="FF00FF"/>
                </a:solidFill>
              </a:rPr>
              <a:t> </a:t>
            </a:r>
            <a:br>
              <a:rPr lang="ru-RU" sz="7200" b="1" dirty="0" smtClean="0">
                <a:solidFill>
                  <a:srgbClr val="FF00FF"/>
                </a:solidFill>
              </a:rPr>
            </a:br>
            <a:r>
              <a:rPr lang="ru-RU" sz="7200" b="1" dirty="0" smtClean="0">
                <a:solidFill>
                  <a:srgbClr val="FF00FF"/>
                </a:solidFill>
              </a:rPr>
              <a:t>«Чем пахнет весна»</a:t>
            </a:r>
            <a:endParaRPr lang="ru-RU" sz="72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Documents and Settings\Admin\Мои документы\Мои рисунки\iCA43DV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> Задания в тетради .</a:t>
            </a:r>
          </a:p>
          <a:p>
            <a:pPr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    По желанию: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подготовить выразительный пересказ текста</a:t>
            </a:r>
          </a:p>
          <a:p>
            <a:pPr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      или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нарисовать весну.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5" descr="ico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3" y="4418013"/>
            <a:ext cx="242889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Documents and Settings\Admin\Мои документы\Мои рисунки\iCA43DV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268799"/>
          </a:xfrm>
        </p:spPr>
        <p:txBody>
          <a:bodyPr>
            <a:noAutofit/>
            <a:scene3d>
              <a:camera prst="orthographicFront">
                <a:rot lat="0" lon="0" rev="1200000"/>
              </a:camera>
              <a:lightRig rig="threePt" dir="t"/>
            </a:scene3d>
          </a:bodyPr>
          <a:lstStyle/>
          <a:p>
            <a:pPr lvl="1" algn="ctr">
              <a:buNone/>
            </a:pPr>
            <a:r>
              <a:rPr lang="ru-RU" sz="11500" b="1" dirty="0" smtClean="0">
                <a:solidFill>
                  <a:srgbClr val="C00000"/>
                </a:solidFill>
              </a:rPr>
              <a:t>Спасибо </a:t>
            </a:r>
            <a:endParaRPr lang="ru-RU" sz="11500" b="1" dirty="0" smtClean="0">
              <a:solidFill>
                <a:srgbClr val="C00000"/>
              </a:solidFill>
            </a:endParaRPr>
          </a:p>
          <a:p>
            <a:pPr lvl="1" algn="ctr">
              <a:buNone/>
            </a:pPr>
            <a:r>
              <a:rPr lang="ru-RU" sz="11500" b="1" dirty="0" smtClean="0">
                <a:solidFill>
                  <a:srgbClr val="C00000"/>
                </a:solidFill>
              </a:rPr>
              <a:t>за </a:t>
            </a:r>
          </a:p>
          <a:p>
            <a:pPr lvl="1" algn="ctr">
              <a:buNone/>
            </a:pPr>
            <a:r>
              <a:rPr lang="ru-RU" sz="11500" b="1" dirty="0" smtClean="0">
                <a:solidFill>
                  <a:srgbClr val="C00000"/>
                </a:solidFill>
              </a:rPr>
              <a:t>урок</a:t>
            </a:r>
            <a:endParaRPr lang="ru-RU" sz="1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CA43DV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4071966" cy="601188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Эдуард Юрьевич </a:t>
            </a:r>
            <a:r>
              <a:rPr lang="ru-RU" b="1" dirty="0" err="1">
                <a:solidFill>
                  <a:srgbClr val="0000FF"/>
                </a:solidFill>
              </a:rPr>
              <a:t>Шим</a:t>
            </a: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23.08.1930 - </a:t>
            </a:r>
            <a:r>
              <a:rPr lang="ru-RU" dirty="0">
                <a:solidFill>
                  <a:srgbClr val="0000FF"/>
                </a:solidFill>
              </a:rPr>
              <a:t/>
            </a:r>
            <a:br>
              <a:rPr lang="ru-RU" dirty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13.03.2006 г.г.</a:t>
            </a:r>
            <a:r>
              <a:rPr lang="ru-RU" dirty="0">
                <a:solidFill>
                  <a:srgbClr val="0000FF"/>
                </a:solidFill>
              </a:rPr>
              <a:t/>
            </a:r>
            <a:br>
              <a:rPr lang="ru-RU" dirty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ши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889000"/>
            <a:ext cx="3929090" cy="50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iCA43DV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</a:rPr>
              <a:t/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Правила выразительного чтения: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solidFill>
                <a:srgbClr val="0000FF"/>
              </a:solidFill>
            </a:endParaRPr>
          </a:p>
          <a:p>
            <a:r>
              <a:rPr lang="ru-RU" sz="3600" dirty="0" smtClean="0">
                <a:solidFill>
                  <a:srgbClr val="0000FF"/>
                </a:solidFill>
              </a:rPr>
              <a:t>читайте </a:t>
            </a:r>
            <a:r>
              <a:rPr lang="ru-RU" sz="3600" dirty="0">
                <a:solidFill>
                  <a:srgbClr val="0000FF"/>
                </a:solidFill>
              </a:rPr>
              <a:t>внимательно;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передайте </a:t>
            </a:r>
            <a:r>
              <a:rPr lang="ru-RU" sz="3600" dirty="0">
                <a:solidFill>
                  <a:srgbClr val="0000FF"/>
                </a:solidFill>
              </a:rPr>
              <a:t>голосом восклицательную и вопросительную интонацию;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>
                <a:solidFill>
                  <a:srgbClr val="0000FF"/>
                </a:solidFill>
              </a:rPr>
              <a:t>постарайтесь прочитать так, чтобы передать настроение автора и одновременно выразить свои чувства.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Мои рисунки\iCA43DV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 какой целью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автор написал этот рассказ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• чтобы сообщить, что пришла весна;</a:t>
            </a:r>
          </a:p>
          <a:p>
            <a:pPr>
              <a:buNone/>
            </a:pPr>
            <a:endParaRPr lang="ru-RU" sz="36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•чтобы привлечь внимание читающего к приметам и краскам весны;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sz="36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•чтобы узнать, чем пахнет весна.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0 из 46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Переставь слова в предложении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428868"/>
            <a:ext cx="8229600" cy="1000132"/>
          </a:xfrm>
        </p:spPr>
        <p:txBody>
          <a:bodyPr/>
          <a:lstStyle/>
          <a:p>
            <a:pPr>
              <a:buNone/>
            </a:pPr>
            <a:r>
              <a:rPr lang="ru-RU" sz="5400" dirty="0" smtClean="0">
                <a:solidFill>
                  <a:srgbClr val="FF0066"/>
                </a:solidFill>
              </a:rPr>
              <a:t>Снег наконец растаял.</a:t>
            </a:r>
          </a:p>
          <a:p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elye-podsnezhniki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Переставь слова предложении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35743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rgbClr val="FF0066"/>
              </a:solidFill>
            </a:endParaRPr>
          </a:p>
          <a:p>
            <a:endParaRPr lang="ru-RU" sz="4000" dirty="0" smtClean="0">
              <a:solidFill>
                <a:srgbClr val="FF0066"/>
              </a:solidFill>
            </a:endParaRPr>
          </a:p>
          <a:p>
            <a:r>
              <a:rPr lang="ru-RU" sz="4000" b="1" dirty="0" smtClean="0">
                <a:solidFill>
                  <a:srgbClr val="FFFF00"/>
                </a:solidFill>
              </a:rPr>
              <a:t>Мы нашли в лесу первые подснежники.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4991338_Izobrazhenie_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Дополни предложение.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500306"/>
            <a:ext cx="80724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0000FF"/>
                </a:solidFill>
              </a:rPr>
              <a:t>   Весна пахнет.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Звуки-природы-Лес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Творческая работа.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14488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   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  </a:t>
            </a:r>
            <a:r>
              <a:rPr lang="ru-RU" sz="4000" b="1" dirty="0" smtClean="0">
                <a:solidFill>
                  <a:schemeClr val="bg1"/>
                </a:solidFill>
              </a:rPr>
              <a:t>-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Придумайте сказку, рассказ о Весне.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                                      или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     - Своё окончание рассказа.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123</Words>
  <Application>Microsoft Office PowerPoint</Application>
  <PresentationFormat>Экран (4:3)</PresentationFormat>
  <Paragraphs>35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Эдуард Шим  «Чем пахнет весна»</vt:lpstr>
      <vt:lpstr>Эдуард Юрьевич Шим  23.08.1930 -  13.03.2006 г.г. </vt:lpstr>
      <vt:lpstr> Правила выразительного чтения: </vt:lpstr>
      <vt:lpstr>С какой целью   автор написал этот рассказ</vt:lpstr>
      <vt:lpstr>Переставь слова в предложении.</vt:lpstr>
      <vt:lpstr>Переставь слова предложении.</vt:lpstr>
      <vt:lpstr>Дополни предложение.</vt:lpstr>
      <vt:lpstr>Слайд 8</vt:lpstr>
      <vt:lpstr>Творческая работа.</vt:lpstr>
      <vt:lpstr>Домашнее задание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Эдуард Шим  «Чем пахнет весна»</dc:title>
  <dc:creator>Admin</dc:creator>
  <cp:lastModifiedBy>пользователь</cp:lastModifiedBy>
  <cp:revision>13</cp:revision>
  <dcterms:created xsi:type="dcterms:W3CDTF">2012-04-09T17:50:24Z</dcterms:created>
  <dcterms:modified xsi:type="dcterms:W3CDTF">2012-04-10T04:25:05Z</dcterms:modified>
</cp:coreProperties>
</file>