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59DD3-CCE7-48C8-A86F-8B4235D0BC27}" type="datetimeFigureOut">
              <a:rPr lang="ru-RU" smtClean="0"/>
              <a:t>17.02.2011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8EC6EC-C96D-4B4E-A5A2-E8859387C87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59DD3-CCE7-48C8-A86F-8B4235D0BC27}" type="datetimeFigureOut">
              <a:rPr lang="ru-RU" smtClean="0"/>
              <a:t>17.02.2011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EC6EC-C96D-4B4E-A5A2-E8859387C8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59DD3-CCE7-48C8-A86F-8B4235D0BC27}" type="datetimeFigureOut">
              <a:rPr lang="ru-RU" smtClean="0"/>
              <a:t>17.02.2011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EC6EC-C96D-4B4E-A5A2-E8859387C8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CB59DD3-CCE7-48C8-A86F-8B4235D0BC27}" type="datetimeFigureOut">
              <a:rPr lang="ru-RU" smtClean="0"/>
              <a:t>17.02.2011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68EC6EC-C96D-4B4E-A5A2-E8859387C87F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59DD3-CCE7-48C8-A86F-8B4235D0BC27}" type="datetimeFigureOut">
              <a:rPr lang="ru-RU" smtClean="0"/>
              <a:t>17.02.2011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EC6EC-C96D-4B4E-A5A2-E8859387C87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59DD3-CCE7-48C8-A86F-8B4235D0BC27}" type="datetimeFigureOut">
              <a:rPr lang="ru-RU" smtClean="0"/>
              <a:t>17.02.2011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EC6EC-C96D-4B4E-A5A2-E8859387C87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EC6EC-C96D-4B4E-A5A2-E8859387C87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59DD3-CCE7-48C8-A86F-8B4235D0BC27}" type="datetimeFigureOut">
              <a:rPr lang="ru-RU" smtClean="0"/>
              <a:t>17.02.2011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59DD3-CCE7-48C8-A86F-8B4235D0BC27}" type="datetimeFigureOut">
              <a:rPr lang="ru-RU" smtClean="0"/>
              <a:t>17.02.2011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EC6EC-C96D-4B4E-A5A2-E8859387C87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59DD3-CCE7-48C8-A86F-8B4235D0BC27}" type="datetimeFigureOut">
              <a:rPr lang="ru-RU" smtClean="0"/>
              <a:t>17.02.2011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EC6EC-C96D-4B4E-A5A2-E8859387C8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CB59DD3-CCE7-48C8-A86F-8B4235D0BC27}" type="datetimeFigureOut">
              <a:rPr lang="ru-RU" smtClean="0"/>
              <a:t>17.02.2011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68EC6EC-C96D-4B4E-A5A2-E8859387C87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59DD3-CCE7-48C8-A86F-8B4235D0BC27}" type="datetimeFigureOut">
              <a:rPr lang="ru-RU" smtClean="0"/>
              <a:t>17.02.2011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8EC6EC-C96D-4B4E-A5A2-E8859387C87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CB59DD3-CCE7-48C8-A86F-8B4235D0BC27}" type="datetimeFigureOut">
              <a:rPr lang="ru-RU" smtClean="0"/>
              <a:t>17.02.2011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68EC6EC-C96D-4B4E-A5A2-E8859387C87F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388" y="4786322"/>
            <a:ext cx="2486020" cy="1752600"/>
          </a:xfrm>
        </p:spPr>
        <p:txBody>
          <a:bodyPr/>
          <a:lstStyle/>
          <a:p>
            <a:r>
              <a:rPr lang="ru-RU" dirty="0" err="1" smtClean="0"/>
              <a:t>Улантиков</a:t>
            </a:r>
            <a:r>
              <a:rPr lang="ru-RU" dirty="0" smtClean="0"/>
              <a:t> Антон</a:t>
            </a:r>
          </a:p>
          <a:p>
            <a:r>
              <a:rPr lang="ru-RU" dirty="0" smtClean="0"/>
              <a:t>8 класс «А»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ГРАФЫ</a:t>
            </a:r>
            <a:endParaRPr lang="ru-RU" sz="6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428728" y="1643050"/>
            <a:ext cx="6072230" cy="4316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ИНТЕРЕСНЫЙ СЛУЧАЙ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97238"/>
          </a:xfrm>
        </p:spPr>
        <p:txBody>
          <a:bodyPr/>
          <a:lstStyle/>
          <a:p>
            <a:r>
              <a:rPr lang="ru-RU" dirty="0" smtClean="0"/>
              <a:t>                    ГРАФЫ ИГР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500174"/>
            <a:ext cx="9144000" cy="384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000108"/>
            <a:ext cx="6500858" cy="5639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714488"/>
            <a:ext cx="4267222" cy="4344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РАСЧЁТНАЯ ТАБЛИЦА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71472" y="1785926"/>
            <a:ext cx="8323004" cy="4233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857232"/>
            <a:ext cx="4695848" cy="5647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85728"/>
            <a:ext cx="6572296" cy="6155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571480"/>
            <a:ext cx="8333063" cy="5491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2928958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4643438" cy="52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ГРАФЫ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285860"/>
            <a:ext cx="3857652" cy="5242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00174"/>
            <a:ext cx="7143800" cy="4841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06215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ЗАДАЧА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О КЁНИГСБЕРГСКИХ МОСТАХ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643050"/>
            <a:ext cx="8429684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143380"/>
            <a:ext cx="8429684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714348" y="21429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dirty="0" smtClean="0">
                <a:latin typeface="+mj-lt"/>
                <a:ea typeface="+mj-ea"/>
                <a:cs typeface="+mj-cs"/>
              </a:rPr>
              <a:t>Сабли </a:t>
            </a:r>
            <a:r>
              <a:rPr lang="ru-RU" sz="6600" dirty="0" err="1" smtClean="0">
                <a:latin typeface="+mj-lt"/>
                <a:ea typeface="+mj-ea"/>
                <a:cs typeface="+mj-cs"/>
              </a:rPr>
              <a:t>Магамета</a:t>
            </a:r>
            <a:r>
              <a:rPr lang="ru-RU" sz="6600" dirty="0" smtClean="0">
                <a:latin typeface="+mj-lt"/>
                <a:ea typeface="+mj-ea"/>
                <a:cs typeface="+mj-cs"/>
              </a:rPr>
              <a:t> и Развёрнутое письмо</a:t>
            </a: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214422"/>
            <a:ext cx="4857784" cy="5155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Головоломка Уильяма Гамильтона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214414" y="423798"/>
            <a:ext cx="6143668" cy="6196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357298"/>
            <a:ext cx="5643602" cy="5292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ПРОЭКЦИЯ ДОДЕКАНДЕРА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529540"/>
            <a:ext cx="4857767" cy="453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ПРОЭКЦИИ ДРУГИХ МНОГОУГОЛЬНИКОВ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500042"/>
            <a:ext cx="8715436" cy="550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2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3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48</TotalTime>
  <Words>34</Words>
  <Application>Microsoft Office PowerPoint</Application>
  <PresentationFormat>Экран (4:3)</PresentationFormat>
  <Paragraphs>13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Бумажная</vt:lpstr>
      <vt:lpstr>ГРАФЫ</vt:lpstr>
      <vt:lpstr>                            ГРАФЫ</vt:lpstr>
      <vt:lpstr>  ЗАДАЧА О КЁНИГСБЕРГСКИХ МОСТАХ </vt:lpstr>
      <vt:lpstr>Слайд 4</vt:lpstr>
      <vt:lpstr>Головоломка Уильяма Гамильтона</vt:lpstr>
      <vt:lpstr>Слайд 6</vt:lpstr>
      <vt:lpstr>ПРОЭКЦИЯ ДОДЕКАНДЕРА</vt:lpstr>
      <vt:lpstr>ПРОЭКЦИИ ДРУГИХ МНОГОУГОЛЬНИКОВ</vt:lpstr>
      <vt:lpstr>Слайд 9</vt:lpstr>
      <vt:lpstr>        ИНТЕРЕСНЫЙ СЛУЧАЙ</vt:lpstr>
      <vt:lpstr>                    ГРАФЫ ИГР</vt:lpstr>
      <vt:lpstr>Слайд 12</vt:lpstr>
      <vt:lpstr>Слайд 13</vt:lpstr>
      <vt:lpstr>РАСЧЁТНАЯ ТАБЛИЦА</vt:lpstr>
      <vt:lpstr>Слайд 15</vt:lpstr>
      <vt:lpstr>Слайд 16</vt:lpstr>
      <vt:lpstr>Слайд 17</vt:lpstr>
      <vt:lpstr>Слайд 18</vt:lpstr>
      <vt:lpstr>СПАСИБО ЗА ВНИМАНИЕ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ГРАФЫ</dc:title>
  <dc:creator>User</dc:creator>
  <cp:lastModifiedBy>User</cp:lastModifiedBy>
  <cp:revision>5</cp:revision>
  <dcterms:created xsi:type="dcterms:W3CDTF">2011-02-17T12:21:55Z</dcterms:created>
  <dcterms:modified xsi:type="dcterms:W3CDTF">2011-02-17T13:10:10Z</dcterms:modified>
</cp:coreProperties>
</file>