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10562A-0CA1-404A-B314-1075AAD18672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6F4795-E9A8-4F60-88A3-BF71D4E37C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643469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ХИМИЯ </a:t>
            </a:r>
            <a:br>
              <a:rPr lang="ru-RU" sz="8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br>
              <a:rPr lang="ru-RU" sz="8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 ЗДОРОВЬЕ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86766" cy="30718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какой воде более токсичны ионы тяжелых металлов – в мягкой или жесткой – и почему?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Малина\Мои документы\Мои рисунки\рисунки к проектам\ПРИРОДА\P71242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928934"/>
            <a:ext cx="5357849" cy="3929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228601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Всем известно, что молочнокислые продукты полезны для здоровья.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Какой процесс используют для получения кефира?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Малина\Мои документы\Мои рисунки\чай у самовара\kefi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928934"/>
            <a:ext cx="3092065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Всем известен и другой  молочный продукт – сливки. Какой процесс используют для получения сливок?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Малина\Мои документы\Мои рисунки\чай у самовара\29639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57356" y="2388394"/>
            <a:ext cx="5715040" cy="4041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3575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Разные вещества применяют по разному. Назовите вещество, которое может и спасти человека в случае сердечного заболевания, и мгновенно уничтожить множество людей.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latin typeface="Monotype Corsiva" pitchFamily="66" charset="0"/>
                <a:cs typeface="Times New Roman" pitchFamily="18" charset="0"/>
              </a:rPr>
              <a:t>Назовите  это  вещество.  Почему оно  так  действует?  </a:t>
            </a:r>
            <a:endParaRPr lang="ru-RU" sz="3600" b="1" u="sng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Малина\Мои документы\Мои рисунки\чай у самовара\d0bdd0b8d182d180d0bed0b3d0bbd0b8d186d0b5d180d0b8d0bd-d182d0b0d0b1d0bbd0b5d182d0bad0b8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311834" y="3929066"/>
            <a:ext cx="45719" cy="45719"/>
          </a:xfrm>
          <a:prstGeom prst="rect">
            <a:avLst/>
          </a:prstGeom>
          <a:noFill/>
        </p:spPr>
      </p:pic>
      <p:pic>
        <p:nvPicPr>
          <p:cNvPr id="7171" name="Picture 3" descr="C:\Documents and Settings\Малина\Мои документы\Мои рисунки\чай у самовара\Explos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12369"/>
            <a:ext cx="2259790" cy="2171414"/>
          </a:xfrm>
          <a:prstGeom prst="rect">
            <a:avLst/>
          </a:prstGeom>
          <a:noFill/>
        </p:spPr>
      </p:pic>
      <p:pic>
        <p:nvPicPr>
          <p:cNvPr id="4098" name="Picture 2" descr="C:\Documents and Settings\Малина\Мои документы\Мои рисунки\tabletki_051208_580x_ki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1" y="4536270"/>
            <a:ext cx="2071701" cy="2035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Современные рекомендации по правильному питанию не отличаются от высказанных более 4тыс.лет назад в Библии и более 2,5 тыс.лет назад и Гиппократом.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Один из таких советов гласит: «Не следует жарить пищу, готовьте пищу на пару, варите, запекайте ее». Почему?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Малина\Мои документы\Мои рисунки\чай у самовара\45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0"/>
            <a:ext cx="214314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257176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Немецкий химик Иоганн Рудольф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Глаубер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установил, что одно открытое вещество обладает  сильным слабительным действием. Назвал удивительной солью и считал эликсиром жизни</a:t>
            </a:r>
            <a:r>
              <a:rPr lang="ru-RU" sz="3200" b="1" dirty="0" smtClean="0"/>
              <a:t>.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b="1" dirty="0" smtClean="0">
                <a:latin typeface="Monotype Corsiva" pitchFamily="66" charset="0"/>
              </a:rPr>
              <a:t>Назовите это вещество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 и минерал, его содержащий</a:t>
            </a:r>
            <a:r>
              <a:rPr lang="ru-RU" b="1" dirty="0" smtClean="0"/>
              <a:t>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9219" name="Picture 3" descr="C:\Documents and Settings\Малина\Мои документы\Мои рисунки\чай у самовара\Kara_bogaz_go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429132"/>
            <a:ext cx="3286148" cy="2071702"/>
          </a:xfrm>
          <a:prstGeom prst="rect">
            <a:avLst/>
          </a:prstGeom>
          <a:noFill/>
        </p:spPr>
      </p:pic>
      <p:pic>
        <p:nvPicPr>
          <p:cNvPr id="9218" name="Picture 2" descr="C:\Documents and Settings\Малина\Мои документы\Мои рисунки\чай у самовара\67c465e3cead160b0eeabf58804ab332086c8fb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2786058"/>
            <a:ext cx="1695235" cy="1643074"/>
          </a:xfrm>
          <a:prstGeom prst="rect">
            <a:avLst/>
          </a:prstGeom>
          <a:noFill/>
        </p:spPr>
      </p:pic>
      <p:pic>
        <p:nvPicPr>
          <p:cNvPr id="9220" name="Picture 4" descr="C:\Documents and Settings\Малина\Мои документы\Мои рисунки\чай у самовара\I-19-DELO-sol-f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9" y="4714884"/>
            <a:ext cx="2643206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4002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Известно, что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бром 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иод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ядовиты.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714752"/>
            <a:ext cx="8686800" cy="2365373"/>
          </a:xfrm>
        </p:spPr>
        <p:txBody>
          <a:bodyPr/>
          <a:lstStyle/>
          <a:p>
            <a:pPr algn="ctr"/>
            <a:endParaRPr lang="ru-RU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Почему  же  невропатолог может  посоветовать принимать   бром, а </a:t>
            </a:r>
            <a:r>
              <a:rPr lang="ru-RU" b="1" dirty="0">
                <a:latin typeface="Monotype Corsiva" pitchFamily="66" charset="0"/>
              </a:rPr>
              <a:t>э</a:t>
            </a:r>
            <a:r>
              <a:rPr lang="ru-RU" b="1" dirty="0" smtClean="0">
                <a:latin typeface="Monotype Corsiva" pitchFamily="66" charset="0"/>
              </a:rPr>
              <a:t>ндокринолог  заявить, что вам  не  хватает  </a:t>
            </a:r>
            <a:r>
              <a:rPr lang="ru-RU" b="1" dirty="0" err="1" smtClean="0">
                <a:latin typeface="Monotype Corsiva" pitchFamily="66" charset="0"/>
              </a:rPr>
              <a:t>иода</a:t>
            </a:r>
            <a:r>
              <a:rPr lang="ru-RU" b="1" dirty="0" smtClean="0">
                <a:latin typeface="Monotype Corsiva" pitchFamily="66" charset="0"/>
              </a:rPr>
              <a:t>?</a:t>
            </a:r>
          </a:p>
          <a:p>
            <a:pPr algn="ctr"/>
            <a:endParaRPr lang="ru-RU" b="1" dirty="0" smtClean="0">
              <a:latin typeface="Monotype Corsiva" pitchFamily="66" charset="0"/>
            </a:endParaRPr>
          </a:p>
          <a:p>
            <a:pPr algn="ctr"/>
            <a:endParaRPr lang="ru-RU" b="1" dirty="0" smtClean="0">
              <a:latin typeface="Monotype Corsiva" pitchFamily="66" charset="0"/>
            </a:endParaRPr>
          </a:p>
          <a:p>
            <a:pPr algn="ctr"/>
            <a:endParaRPr lang="ru-RU" b="1" dirty="0" smtClean="0">
              <a:latin typeface="Monotype Corsiva" pitchFamily="66" charset="0"/>
            </a:endParaRPr>
          </a:p>
          <a:p>
            <a:pPr algn="ctr"/>
            <a:endParaRPr lang="ru-RU" b="1" dirty="0">
              <a:latin typeface="Monotype Corsiva" pitchFamily="66" charset="0"/>
            </a:endParaRPr>
          </a:p>
        </p:txBody>
      </p:sp>
      <p:pic>
        <p:nvPicPr>
          <p:cNvPr id="1028" name="Picture 4" descr="C:\Documents and Settings\Малина\Мои документы\Мои рисунки\Изображение 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143116"/>
            <a:ext cx="1755775" cy="20717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35719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Стоматологи рекомендуют после еды жевать «Орбит» с ксилитом и карбамидом.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00504"/>
            <a:ext cx="8686800" cy="2079621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3600" b="1" dirty="0" smtClean="0">
              <a:latin typeface="Monotype Corsiva" pitchFamily="66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Monotype Corsiva" pitchFamily="66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Monotype Corsiva" pitchFamily="66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Monotype Corsiva" pitchFamily="66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Monotype Corsiva" pitchFamily="66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Monotype Corsiva" pitchFamily="66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Monotype Corsiva" pitchFamily="66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1100" b="1" dirty="0" smtClean="0">
                <a:latin typeface="Monotype Corsiva" pitchFamily="66" charset="0"/>
                <a:cs typeface="Times New Roman" pitchFamily="18" charset="0"/>
              </a:rPr>
              <a:t>Для чего в жевательную резинку добавляют эти вещества?</a:t>
            </a:r>
            <a:endParaRPr lang="ru-RU" sz="11100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Малина\Мои документы\Мои рисунки\49234977_1254133824_o_sweetm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496"/>
            <a:ext cx="5000660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Зеленый чай более полезен, так как не проходит ферментативную и термическую обработку.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 время танца в крови увеличивается концентрация углекислого газа.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здоровья более безобидны крашеные полы.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перевязки ран можно использовать мед, как дезинфицирующее вещество.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Молочнокислые продукты полезны для здоровья.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Малина\Мои документы\Мои рисунки\спорт\381_kross_natio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6786610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47259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расширить знания учащихся о том, как сохранить и укрепить здоровье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29132"/>
            <a:ext cx="8229600" cy="169703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Зеленгинская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химии – биологии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Каналиева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М.М.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09.01.2012г.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314327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Девиз урока: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О, сколько нам открытий чудных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Готовят просвещенья дух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опыт, сын ошибок трудных,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гений, парадоксов друг…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А.С.Пушкин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71745"/>
            <a:ext cx="8339166" cy="2928958"/>
          </a:xfrm>
        </p:spPr>
        <p:txBody>
          <a:bodyPr>
            <a:normAutofit/>
          </a:bodyPr>
          <a:lstStyle/>
          <a:p>
            <a:pPr algn="ctr"/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Руси всегда любили и умели пить чай: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Смеркалось; на столе, блистая,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Шипел вечерний самовар,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Китайский чайник нагревая;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Под ним клубился легкий пар,                   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Разлитый Ольгиной рукою,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По чашкам темною струею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Уже душистый чай бежал.</a:t>
            </a:r>
          </a:p>
          <a:p>
            <a:pPr>
              <a:buNone/>
            </a:pPr>
            <a:endParaRPr lang="ru-RU" b="1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/>
              <a:t>Какой чай и почему более полезен для здоровья: черный или зеленый?</a:t>
            </a:r>
            <a:endParaRPr lang="ru-RU" b="1" dirty="0"/>
          </a:p>
        </p:txBody>
      </p:sp>
      <p:pic>
        <p:nvPicPr>
          <p:cNvPr id="1028" name="Picture 4" descr="C:\Documents and Settings\Малина\Мои документы\Мои рисунки\чай у самовара\0a0476f9bc0983c83c9e15942cabbd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500174"/>
            <a:ext cx="2714644" cy="299292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Иностранных слов много не только среди химических терминов: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Monotype Corsiva" pitchFamily="66" charset="0"/>
              </a:rPr>
              <a:t>…Винюсь пред вами,</a:t>
            </a:r>
          </a:p>
          <a:p>
            <a:pPr algn="ctr">
              <a:buNone/>
            </a:pPr>
            <a:r>
              <a:rPr lang="ru-RU" sz="3600" b="1" dirty="0" smtClean="0">
                <a:latin typeface="Monotype Corsiva" pitchFamily="66" charset="0"/>
              </a:rPr>
              <a:t>Что уж и так мой бедный слог</a:t>
            </a:r>
          </a:p>
          <a:p>
            <a:pPr algn="ctr">
              <a:buNone/>
            </a:pPr>
            <a:r>
              <a:rPr lang="ru-RU" sz="3600" b="1" dirty="0" smtClean="0">
                <a:latin typeface="Monotype Corsiva" pitchFamily="66" charset="0"/>
              </a:rPr>
              <a:t>Пестреть гораздо б меньше мог</a:t>
            </a:r>
          </a:p>
          <a:p>
            <a:pPr algn="ctr">
              <a:buNone/>
            </a:pPr>
            <a:r>
              <a:rPr lang="ru-RU" sz="3600" b="1" dirty="0" smtClean="0">
                <a:latin typeface="Monotype Corsiva" pitchFamily="66" charset="0"/>
              </a:rPr>
              <a:t>Иноплеменными словами.</a:t>
            </a:r>
          </a:p>
          <a:p>
            <a:pPr algn="ctr">
              <a:buNone/>
            </a:pPr>
            <a:r>
              <a:rPr lang="ru-RU" b="1" dirty="0" smtClean="0"/>
              <a:t>Назовите химический термин, обозначающий в переводе с латинского</a:t>
            </a:r>
          </a:p>
          <a:p>
            <a:pPr algn="ctr">
              <a:buNone/>
            </a:pPr>
            <a:r>
              <a:rPr lang="ru-RU" b="1" dirty="0" smtClean="0"/>
              <a:t> « сильный, здоровый».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7166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…Полна народу зала,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Музыка уж греметь устала;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Толпа мазуркой занята;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Кругом и шум и теснота.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98291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Если у танцующих в таких условиях людей измерить </a:t>
            </a:r>
            <a:r>
              <a:rPr lang="ru-RU" b="1" dirty="0" err="1" smtClean="0"/>
              <a:t>рН</a:t>
            </a:r>
            <a:r>
              <a:rPr lang="ru-RU" b="1" dirty="0" smtClean="0"/>
              <a:t> крови, то  ее среда окажется не близкой к нейтральной, а слабокислотной. Почему?</a:t>
            </a:r>
            <a:endParaRPr lang="ru-RU" b="1" dirty="0"/>
          </a:p>
        </p:txBody>
      </p:sp>
      <p:pic>
        <p:nvPicPr>
          <p:cNvPr id="3075" name="Picture 3" descr="C:\Documents and Settings\Малина\Мои документы\Мои рисунки\legen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03414" y="2428868"/>
            <a:ext cx="1897742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58204" cy="278608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latin typeface="Monotype Corsiva" pitchFamily="66" charset="0"/>
              </a:rPr>
              <a:t>Ах, ножки, ножки! Где вы ныне?</a:t>
            </a:r>
            <a:br>
              <a:rPr lang="ru-RU" sz="2700" b="1" dirty="0" smtClean="0">
                <a:latin typeface="Monotype Corsiva" pitchFamily="66" charset="0"/>
              </a:rPr>
            </a:br>
            <a:r>
              <a:rPr lang="ru-RU" sz="2700" b="1" dirty="0" smtClean="0">
                <a:latin typeface="Monotype Corsiva" pitchFamily="66" charset="0"/>
              </a:rPr>
              <a:t>Где мнете вешние цветы?</a:t>
            </a:r>
            <a:br>
              <a:rPr lang="ru-RU" sz="2700" b="1" dirty="0" smtClean="0">
                <a:latin typeface="Monotype Corsiva" pitchFamily="66" charset="0"/>
              </a:rPr>
            </a:br>
            <a:r>
              <a:rPr lang="ru-RU" sz="2700" b="1" dirty="0" smtClean="0">
                <a:latin typeface="Monotype Corsiva" pitchFamily="66" charset="0"/>
              </a:rPr>
              <a:t>Взлелеяны в восточной неге,</a:t>
            </a:r>
            <a:br>
              <a:rPr lang="ru-RU" sz="2700" b="1" dirty="0" smtClean="0">
                <a:latin typeface="Monotype Corsiva" pitchFamily="66" charset="0"/>
              </a:rPr>
            </a:br>
            <a:r>
              <a:rPr lang="ru-RU" sz="2700" b="1" dirty="0" smtClean="0">
                <a:latin typeface="Monotype Corsiva" pitchFamily="66" charset="0"/>
              </a:rPr>
              <a:t>На северном, печальном снеге</a:t>
            </a:r>
            <a:br>
              <a:rPr lang="ru-RU" sz="2700" b="1" dirty="0" smtClean="0">
                <a:latin typeface="Monotype Corsiva" pitchFamily="66" charset="0"/>
              </a:rPr>
            </a:br>
            <a:r>
              <a:rPr lang="ru-RU" sz="2700" b="1" dirty="0" smtClean="0">
                <a:latin typeface="Monotype Corsiva" pitchFamily="66" charset="0"/>
              </a:rPr>
              <a:t>Вы не оставили следов.</a:t>
            </a:r>
            <a:br>
              <a:rPr lang="ru-RU" sz="2700" b="1" dirty="0" smtClean="0">
                <a:latin typeface="Monotype Corsiva" pitchFamily="66" charset="0"/>
              </a:rPr>
            </a:br>
            <a:r>
              <a:rPr lang="ru-RU" sz="2700" b="1" dirty="0" smtClean="0">
                <a:latin typeface="Monotype Corsiva" pitchFamily="66" charset="0"/>
              </a:rPr>
              <a:t>Любили мягких вы ковров</a:t>
            </a:r>
            <a:br>
              <a:rPr lang="ru-RU" sz="2700" b="1" dirty="0" smtClean="0">
                <a:latin typeface="Monotype Corsiva" pitchFamily="66" charset="0"/>
              </a:rPr>
            </a:br>
            <a:r>
              <a:rPr lang="ru-RU" sz="2700" b="1" dirty="0" smtClean="0">
                <a:latin typeface="Monotype Corsiva" pitchFamily="66" charset="0"/>
              </a:rPr>
              <a:t>Роскошное прикосно</a:t>
            </a:r>
            <a:r>
              <a:rPr lang="ru-RU" sz="3200" b="1" dirty="0" smtClean="0">
                <a:latin typeface="Monotype Corsiva" pitchFamily="66" charset="0"/>
              </a:rPr>
              <a:t>венье</a:t>
            </a:r>
            <a:r>
              <a:rPr lang="ru-RU" sz="3200" dirty="0" smtClean="0"/>
              <a:t>.    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Какое покрытие для пола более благоприятно для здоровья: ковровое, линолеум или краска? Почему?         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Малина\Мои документы\Мои рисунки\чай у самовара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81587" y="571480"/>
            <a:ext cx="2734736" cy="1785950"/>
          </a:xfrm>
          <a:prstGeom prst="rect">
            <a:avLst/>
          </a:prstGeom>
          <a:noFill/>
        </p:spPr>
      </p:pic>
      <p:pic>
        <p:nvPicPr>
          <p:cNvPr id="2051" name="Picture 3" descr="C:\Documents and Settings\Малина\Мои документы\Мои рисунки\чай у самовара\--300X~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7" y="2571745"/>
            <a:ext cx="2286015" cy="2000264"/>
          </a:xfrm>
          <a:prstGeom prst="rect">
            <a:avLst/>
          </a:prstGeom>
          <a:noFill/>
        </p:spPr>
      </p:pic>
      <p:pic>
        <p:nvPicPr>
          <p:cNvPr id="1026" name="Picture 2" descr="C:\Documents and Settings\Малина\Мои документы\Мои рисунки\чай у самовара\J5631-5AKS4-6DB092-16D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2857496"/>
            <a:ext cx="2500330" cy="14287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8574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Во времена, когда специальные обеззараживающие средства еще не применялись, для перевязки ран использовали мед.    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6"/>
            <a:ext cx="8229600" cy="1839907"/>
          </a:xfrm>
        </p:spPr>
        <p:txBody>
          <a:bodyPr>
            <a:normAutofit fontScale="85000" lnSpcReduction="20000"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3900" b="1" dirty="0" smtClean="0"/>
              <a:t>Состав меда?</a:t>
            </a:r>
          </a:p>
          <a:p>
            <a:pPr algn="ctr"/>
            <a:r>
              <a:rPr lang="ru-RU" sz="3900" b="1" dirty="0" smtClean="0"/>
              <a:t>Почему мед обладает дезинфицирующими свойствами?</a:t>
            </a:r>
            <a:endParaRPr lang="ru-RU" sz="3900" b="1" dirty="0"/>
          </a:p>
        </p:txBody>
      </p:sp>
      <p:pic>
        <p:nvPicPr>
          <p:cNvPr id="3074" name="Picture 2" descr="C:\Documents and Settings\Малина\Мои документы\Мои рисунки\чай у самовара\15_01_00-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9" y="2582844"/>
            <a:ext cx="2786082" cy="2703544"/>
          </a:xfrm>
          <a:prstGeom prst="rect">
            <a:avLst/>
          </a:prstGeom>
          <a:noFill/>
        </p:spPr>
      </p:pic>
      <p:pic>
        <p:nvPicPr>
          <p:cNvPr id="3075" name="Picture 3" descr="C:\Documents and Settings\Малина\Мои документы\Мои рисунки\чай у самовара\img1139509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71744"/>
            <a:ext cx="2428892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Почему при отравлении нефтепродуктами противопоказано принимать жиры, растительные масла, яйца?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Малина\Мои документы\Мои рисунки\чай у самовара\0003-002-Zagrjaznjajuschie-veschestva-mogut-byt-razdeleny-na-neskolko-razlichnyk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57422" y="3357562"/>
            <a:ext cx="4352925" cy="29908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237</TotalTime>
  <Words>425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ХИМИЯ  и  ЗДОРОВЬЕ</vt:lpstr>
      <vt:lpstr>Цель:  расширить знания учащихся о том, как сохранить и укрепить здоровье</vt:lpstr>
      <vt:lpstr>Девиз урока:  О, сколько нам открытий чудных Готовят просвещенья дух И опыт, сын ошибок трудных, И гений, парадоксов друг… А.С.Пушкин</vt:lpstr>
      <vt:lpstr>На Руси всегда любили и умели пить чай:   </vt:lpstr>
      <vt:lpstr>Иностранных слов много не только среди химических терминов:</vt:lpstr>
      <vt:lpstr>  …Полна народу зала, Музыка уж греметь устала; Толпа мазуркой занята; Кругом и шум и теснота.</vt:lpstr>
      <vt:lpstr>Ах, ножки, ножки! Где вы ныне? Где мнете вешние цветы? Взлелеяны в восточной неге, На северном, печальном снеге Вы не оставили следов. Любили мягких вы ковров Роскошное прикосновенье.          Какое покрытие для пола более благоприятно для здоровья: ковровое, линолеум или краска? Почему?              </vt:lpstr>
      <vt:lpstr>Во времена, когда специальные обеззараживающие средства еще не применялись, для перевязки ран использовали мед.    </vt:lpstr>
      <vt:lpstr>Почему при отравлении нефтепродуктами противопоказано принимать жиры, растительные масла, яйца?</vt:lpstr>
      <vt:lpstr>В какой воде более токсичны ионы тяжелых металлов – в мягкой или жесткой – и почему?</vt:lpstr>
      <vt:lpstr>Всем известно, что молочнокислые продукты полезны для здоровья. Какой процесс используют для получения кефира?</vt:lpstr>
      <vt:lpstr>Всем известен и другой  молочный продукт – сливки. Какой процесс используют для получения сливок?</vt:lpstr>
      <vt:lpstr>Разные вещества применяют по разному. Назовите вещество, которое может и спасти человека в случае сердечного заболевания, и мгновенно уничтожить множество людей. Назовите  это  вещество.  Почему оно  так  действует?  </vt:lpstr>
      <vt:lpstr>Современные рекомендации по правильному питанию не отличаются от высказанных более 4тыс.лет назад в Библии и более 2,5 тыс.лет назад и Гиппократом.  </vt:lpstr>
      <vt:lpstr>Немецкий химик Иоганн Рудольф Глаубер  установил, что одно открытое вещество обладает  сильным слабительным действием. Назвал удивительной солью и считал эликсиром жизни.  Назовите это вещество  и минерал, его содержащий. </vt:lpstr>
      <vt:lpstr>Известно, что  бром и иод ядовиты. </vt:lpstr>
      <vt:lpstr>Стоматологи рекомендуют после еды жевать «Орбит» с ксилитом и карбамидом. </vt:lpstr>
      <vt:lpstr>Выводы: 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и ЗДОРОВЬЕ</dc:title>
  <dc:creator>Малина</dc:creator>
  <cp:lastModifiedBy>Малина</cp:lastModifiedBy>
  <cp:revision>26</cp:revision>
  <dcterms:created xsi:type="dcterms:W3CDTF">2012-01-05T06:59:22Z</dcterms:created>
  <dcterms:modified xsi:type="dcterms:W3CDTF">2012-01-25T17:28:32Z</dcterms:modified>
</cp:coreProperties>
</file>