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C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248" autoAdjust="0"/>
    <p:restoredTop sz="94638" autoAdjust="0"/>
  </p:normalViewPr>
  <p:slideViewPr>
    <p:cSldViewPr>
      <p:cViewPr varScale="1">
        <p:scale>
          <a:sx n="82" d="100"/>
          <a:sy n="82" d="100"/>
        </p:scale>
        <p:origin x="-15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3EFB-F12B-40EB-8393-72D6AE16A3B6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AC8C9CC-DD07-4CC0-AEB9-816B3C0487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3EFB-F12B-40EB-8393-72D6AE16A3B6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9CC-DD07-4CC0-AEB9-816B3C048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3EFB-F12B-40EB-8393-72D6AE16A3B6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9CC-DD07-4CC0-AEB9-816B3C048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3EFB-F12B-40EB-8393-72D6AE16A3B6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9CC-DD07-4CC0-AEB9-816B3C0487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3EFB-F12B-40EB-8393-72D6AE16A3B6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AC8C9CC-DD07-4CC0-AEB9-816B3C0487D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3EFB-F12B-40EB-8393-72D6AE16A3B6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9CC-DD07-4CC0-AEB9-816B3C0487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3EFB-F12B-40EB-8393-72D6AE16A3B6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9CC-DD07-4CC0-AEB9-816B3C0487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3EFB-F12B-40EB-8393-72D6AE16A3B6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9CC-DD07-4CC0-AEB9-816B3C048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3EFB-F12B-40EB-8393-72D6AE16A3B6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9CC-DD07-4CC0-AEB9-816B3C048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3EFB-F12B-40EB-8393-72D6AE16A3B6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9CC-DD07-4CC0-AEB9-816B3C0487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3EFB-F12B-40EB-8393-72D6AE16A3B6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AC8C9CC-DD07-4CC0-AEB9-816B3C0487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623EFB-F12B-40EB-8393-72D6AE16A3B6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AC8C9CC-DD07-4CC0-AEB9-816B3C0487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572008"/>
            <a:ext cx="4857784" cy="16002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Проект </a:t>
            </a:r>
          </a:p>
          <a:p>
            <a:r>
              <a:rPr lang="ru-RU" b="1" dirty="0" err="1" smtClean="0">
                <a:solidFill>
                  <a:schemeClr val="tx1"/>
                </a:solidFill>
              </a:rPr>
              <a:t>Карабалаевой</a:t>
            </a:r>
            <a:r>
              <a:rPr lang="ru-RU" b="1" dirty="0" smtClean="0">
                <a:solidFill>
                  <a:schemeClr val="tx1"/>
                </a:solidFill>
              </a:rPr>
              <a:t> Екатерины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Ученицы 2 «Б» школы №57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Мой домашний питомец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571612"/>
            <a:ext cx="7124728" cy="464347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Порода</a:t>
            </a:r>
            <a:r>
              <a:rPr lang="ru-RU" dirty="0" smtClean="0">
                <a:solidFill>
                  <a:schemeClr val="tx1"/>
                </a:solidFill>
              </a:rPr>
              <a:t>- британец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Окрас</a:t>
            </a:r>
            <a:r>
              <a:rPr lang="ru-RU" dirty="0" smtClean="0">
                <a:solidFill>
                  <a:schemeClr val="tx1"/>
                </a:solidFill>
              </a:rPr>
              <a:t>- шоколадно-серебристо-мраморный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Кличка кошки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Уилия</a:t>
            </a: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dirty="0" err="1" smtClean="0">
                <a:solidFill>
                  <a:schemeClr val="tx1"/>
                </a:solidFill>
              </a:rPr>
              <a:t>Флоренс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Но я ее зову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smtClean="0">
                <a:solidFill>
                  <a:schemeClr val="tx1"/>
                </a:solidFill>
              </a:rPr>
              <a:t>Б</a:t>
            </a:r>
            <a:r>
              <a:rPr lang="ru-RU" dirty="0" smtClean="0">
                <a:solidFill>
                  <a:schemeClr val="tx1"/>
                </a:solidFill>
              </a:rPr>
              <a:t>усинка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Отец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Аверьян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Потрис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Мать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Ялесси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Тобиас</a:t>
            </a:r>
            <a:r>
              <a:rPr lang="ru-RU" dirty="0" smtClean="0">
                <a:solidFill>
                  <a:schemeClr val="tx1"/>
                </a:solidFill>
              </a:rPr>
              <a:t> Владлен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Дата рождения</a:t>
            </a:r>
            <a:r>
              <a:rPr lang="ru-RU" dirty="0" smtClean="0">
                <a:solidFill>
                  <a:schemeClr val="tx1"/>
                </a:solidFill>
              </a:rPr>
              <a:t>- 20 мая 2012 года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Состоит в клубе </a:t>
            </a:r>
            <a:r>
              <a:rPr lang="ru-RU" dirty="0" smtClean="0">
                <a:solidFill>
                  <a:schemeClr val="tx1"/>
                </a:solidFill>
              </a:rPr>
              <a:t>– Племенной </a:t>
            </a:r>
            <a:r>
              <a:rPr lang="ru-RU" dirty="0" err="1" smtClean="0">
                <a:solidFill>
                  <a:schemeClr val="tx1"/>
                </a:solidFill>
              </a:rPr>
              <a:t>фелинологический</a:t>
            </a:r>
            <a:r>
              <a:rPr lang="ru-RU" dirty="0" smtClean="0">
                <a:solidFill>
                  <a:schemeClr val="tx1"/>
                </a:solidFill>
              </a:rPr>
              <a:t> центр  «</a:t>
            </a:r>
            <a:r>
              <a:rPr lang="ru-RU" dirty="0" err="1" smtClean="0">
                <a:solidFill>
                  <a:schemeClr val="tx1"/>
                </a:solidFill>
              </a:rPr>
              <a:t>Фелис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3"/>
            <a:ext cx="8229600" cy="92869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Мой питомец- это кошка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f\Desktop\70499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643182"/>
            <a:ext cx="3232669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46" y="1500174"/>
            <a:ext cx="2928958" cy="400052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В паспорте указаны все прививки Буси, название ее породы и доказательства, что она породистая кошка.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А также в паспорте указано как за ней ухаживать.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9"/>
            <a:ext cx="8229600" cy="107157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Паспорт Бусинки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3714776" cy="460302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142984"/>
            <a:ext cx="8143932" cy="2286016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1. Когда я ложусь спать </a:t>
            </a:r>
            <a:r>
              <a:rPr lang="ru-RU" dirty="0" err="1" smtClean="0">
                <a:solidFill>
                  <a:schemeClr val="tx1"/>
                </a:solidFill>
              </a:rPr>
              <a:t>Буся</a:t>
            </a:r>
            <a:r>
              <a:rPr lang="ru-RU" dirty="0" smtClean="0">
                <a:solidFill>
                  <a:schemeClr val="tx1"/>
                </a:solidFill>
              </a:rPr>
              <a:t> любит засыпать уткнувшись в мои волосы.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2. Когда я в школе она любит сидеть на подоконнике и ждать меня у окна.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3. Днем она любит спать на кресле закинув вверх лапы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1"/>
            <a:ext cx="8229600" cy="10001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Любимые вещи и занятия Буси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500438"/>
            <a:ext cx="572115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1"/>
            <a:ext cx="8229600" cy="10001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Любимые вещи и занятия Буси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714488"/>
            <a:ext cx="5748888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357422" y="5143512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C0CA4"/>
                </a:solidFill>
              </a:rPr>
              <a:t>Это ее любимые игрушки</a:t>
            </a:r>
            <a:endParaRPr lang="ru-RU" sz="2400" b="1" i="1" u="sng" dirty="0">
              <a:solidFill>
                <a:srgbClr val="0C0CA4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1"/>
            <a:ext cx="8229600" cy="10001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Я очень люблю свою Бусинку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214422"/>
            <a:ext cx="5881711" cy="5318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83</TotalTime>
  <Words>145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Мой домашний питомец</vt:lpstr>
      <vt:lpstr>Мой питомец- это кошка</vt:lpstr>
      <vt:lpstr>Паспорт Бусинки</vt:lpstr>
      <vt:lpstr>Любимые вещи и занятия Буси</vt:lpstr>
      <vt:lpstr>Любимые вещи и занятия Буси</vt:lpstr>
      <vt:lpstr>Я очень люблю свою Бусинку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userf</dc:creator>
  <cp:lastModifiedBy>userf</cp:lastModifiedBy>
  <cp:revision>11</cp:revision>
  <dcterms:created xsi:type="dcterms:W3CDTF">2013-04-01T16:22:37Z</dcterms:created>
  <dcterms:modified xsi:type="dcterms:W3CDTF">2013-04-01T17:46:02Z</dcterms:modified>
</cp:coreProperties>
</file>