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0" r:id="rId2"/>
    <p:sldId id="266" r:id="rId3"/>
    <p:sldId id="257" r:id="rId4"/>
    <p:sldId id="261" r:id="rId5"/>
    <p:sldId id="263" r:id="rId6"/>
    <p:sldId id="262" r:id="rId7"/>
    <p:sldId id="256" r:id="rId8"/>
    <p:sldId id="264" r:id="rId9"/>
    <p:sldId id="259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4D36-1346-454C-BDBF-70F182BC9E2F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5ABF-E114-4B57-A44B-E2C75862C9E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4D36-1346-454C-BDBF-70F182BC9E2F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5ABF-E114-4B57-A44B-E2C75862C9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4D36-1346-454C-BDBF-70F182BC9E2F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5ABF-E114-4B57-A44B-E2C75862C9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4D36-1346-454C-BDBF-70F182BC9E2F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5ABF-E114-4B57-A44B-E2C75862C9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4D36-1346-454C-BDBF-70F182BC9E2F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B195ABF-E114-4B57-A44B-E2C75862C9E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4D36-1346-454C-BDBF-70F182BC9E2F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5ABF-E114-4B57-A44B-E2C75862C9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4D36-1346-454C-BDBF-70F182BC9E2F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5ABF-E114-4B57-A44B-E2C75862C9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4D36-1346-454C-BDBF-70F182BC9E2F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5ABF-E114-4B57-A44B-E2C75862C9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4D36-1346-454C-BDBF-70F182BC9E2F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5ABF-E114-4B57-A44B-E2C75862C9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4D36-1346-454C-BDBF-70F182BC9E2F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5ABF-E114-4B57-A44B-E2C75862C9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44D36-1346-454C-BDBF-70F182BC9E2F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95ABF-E114-4B57-A44B-E2C75862C9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2144D36-1346-454C-BDBF-70F182BC9E2F}" type="datetimeFigureOut">
              <a:rPr lang="ru-RU" smtClean="0"/>
              <a:t>17.04.2013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B195ABF-E114-4B57-A44B-E2C75862C9E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7" Type="http://schemas.openxmlformats.org/officeDocument/2006/relationships/image" Target="../media/image11.jp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1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11.jp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1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Что влияет на загрязнения водоемов?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7" y="1196752"/>
            <a:ext cx="2743200" cy="24482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268760"/>
            <a:ext cx="3150134" cy="24731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005064"/>
            <a:ext cx="3150134" cy="26047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9868" y="3876565"/>
            <a:ext cx="2627784" cy="27031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968" y="1268760"/>
            <a:ext cx="2627784" cy="24482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5" y="4159857"/>
            <a:ext cx="2683764" cy="2449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928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7"/>
            <a:ext cx="9144000" cy="6857203"/>
          </a:xfrm>
        </p:spPr>
      </p:pic>
    </p:spTree>
    <p:extLst>
      <p:ext uri="{BB962C8B-B14F-4D97-AF65-F5344CB8AC3E}">
        <p14:creationId xmlns:p14="http://schemas.microsoft.com/office/powerpoint/2010/main" val="368568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chemeClr val="accent4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0980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5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40769"/>
            <a:ext cx="2447256" cy="19442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5" y="1351990"/>
            <a:ext cx="2104731" cy="19329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351990"/>
            <a:ext cx="2736304" cy="193299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861048"/>
            <a:ext cx="2808312" cy="210898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5" y="3797901"/>
            <a:ext cx="2104731" cy="211334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90" y="3881918"/>
            <a:ext cx="2683764" cy="2295144"/>
          </a:xfrm>
          <a:prstGeom prst="rect">
            <a:avLst/>
          </a:prstGeom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Живая природа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236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820"/>
            <a:ext cx="9144000" cy="6826180"/>
          </a:xfrm>
        </p:spPr>
      </p:pic>
    </p:spTree>
    <p:extLst>
      <p:ext uri="{BB962C8B-B14F-4D97-AF65-F5344CB8AC3E}">
        <p14:creationId xmlns:p14="http://schemas.microsoft.com/office/powerpoint/2010/main" val="43429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Неживая природа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32854"/>
            <a:ext cx="2543944" cy="2286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447210"/>
            <a:ext cx="2286000" cy="2286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112" y="1477664"/>
            <a:ext cx="2334344" cy="22411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875138"/>
            <a:ext cx="2299028" cy="293933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875138"/>
            <a:ext cx="2664296" cy="298286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34" y="4197234"/>
            <a:ext cx="2683764" cy="229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39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58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Как назвать одним словом?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1840" y="6109320"/>
            <a:ext cx="3672408" cy="74868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Это - ВОДОЕМЫ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52736"/>
            <a:ext cx="2610036" cy="23042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052736"/>
            <a:ext cx="2976557" cy="23853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3" y="1052736"/>
            <a:ext cx="2736305" cy="23985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62856"/>
            <a:ext cx="2683764" cy="22951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488" y="3550993"/>
            <a:ext cx="5334000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544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91</TotalTime>
  <Words>18</Words>
  <Application>Microsoft Office PowerPoint</Application>
  <PresentationFormat>Экран (4:3)</PresentationFormat>
  <Paragraphs>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Живая природа</vt:lpstr>
      <vt:lpstr>Презентация PowerPoint</vt:lpstr>
      <vt:lpstr>Неживая природа</vt:lpstr>
      <vt:lpstr>Презентация PowerPoint</vt:lpstr>
      <vt:lpstr>Как назвать одним словом?</vt:lpstr>
      <vt:lpstr>Что влияет на загрязнения водоемов?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Живая природа</dc:title>
  <dc:creator>Дмитрий</dc:creator>
  <cp:lastModifiedBy>XTreme.ws</cp:lastModifiedBy>
  <cp:revision>11</cp:revision>
  <dcterms:created xsi:type="dcterms:W3CDTF">2013-04-15T18:30:46Z</dcterms:created>
  <dcterms:modified xsi:type="dcterms:W3CDTF">2013-04-17T19:08:57Z</dcterms:modified>
</cp:coreProperties>
</file>