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6" r:id="rId6"/>
    <p:sldId id="262" r:id="rId7"/>
    <p:sldId id="263" r:id="rId8"/>
    <p:sldId id="264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85" autoAdjust="0"/>
    <p:restoredTop sz="94664" autoAdjust="0"/>
  </p:normalViewPr>
  <p:slideViewPr>
    <p:cSldViewPr>
      <p:cViewPr varScale="1">
        <p:scale>
          <a:sx n="93" d="100"/>
          <a:sy n="93" d="100"/>
        </p:scale>
        <p:origin x="-90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26F008F-D6D0-4D6E-998D-017035415E8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9DCB04-73E8-40E5-99B8-FA244173203D}" type="slidenum">
              <a:rPr lang="ru-RU"/>
              <a:pPr/>
              <a:t>1</a:t>
            </a:fld>
            <a:endParaRPr lang="ru-RU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12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0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12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2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2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3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3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123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23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3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41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42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43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15A911-6F92-45A9-B5A8-26310FC599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FB873-E909-4806-AF6F-9484A4416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14CBA-30E5-4681-920E-E52B34E5AC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D2557-6AF0-4698-BA85-7052CE4CF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0499F-5B7D-48F2-A1A0-76519F50CD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7C613-BFE6-479B-A624-F31AE8898D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8BBBE-F3F2-4879-A372-7286AD5969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0D853-4B7C-4EE9-B9CB-ABEABD97E3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73D38-E712-401E-BBA9-A778E16DB6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48B20-1035-4BF7-9586-F713D1F081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0E370-7127-4CBA-9A65-FB522231F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18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20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A473329-0AA7-4F4C-9D71-1875301038E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72DDC5A-B001-42BA-9C21-5FA40A2C657D}" type="slidenum">
              <a:rPr lang="ru-RU"/>
              <a:pPr/>
              <a:t>1</a:t>
            </a:fld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-674688"/>
            <a:ext cx="7772400" cy="1874838"/>
          </a:xfrm>
        </p:spPr>
        <p:txBody>
          <a:bodyPr/>
          <a:lstStyle/>
          <a:p>
            <a:r>
              <a:rPr lang="ru-RU" sz="1600">
                <a:solidFill>
                  <a:srgbClr val="FF0000"/>
                </a:solidFill>
              </a:rPr>
              <a:t>Государственное бюджетное образовательное учреждение среднего профессионального образования</a:t>
            </a:r>
            <a:br>
              <a:rPr lang="ru-RU" sz="1600">
                <a:solidFill>
                  <a:srgbClr val="FF0000"/>
                </a:solidFill>
              </a:rPr>
            </a:br>
            <a:r>
              <a:rPr lang="ru-RU" sz="1600">
                <a:solidFill>
                  <a:srgbClr val="FF0000"/>
                </a:solidFill>
              </a:rPr>
              <a:t>Сергиевский губернский техникум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12875"/>
            <a:ext cx="7991475" cy="3960813"/>
          </a:xfrm>
        </p:spPr>
        <p:txBody>
          <a:bodyPr/>
          <a:lstStyle/>
          <a:p>
            <a:r>
              <a:rPr lang="ru-RU" sz="4000">
                <a:solidFill>
                  <a:srgbClr val="00FF00"/>
                </a:solidFill>
                <a:latin typeface="Academia" pitchFamily="34" charset="0"/>
              </a:rPr>
              <a:t> </a:t>
            </a:r>
          </a:p>
          <a:p>
            <a:r>
              <a:rPr lang="ru-RU">
                <a:solidFill>
                  <a:srgbClr val="00FF00"/>
                </a:solidFill>
                <a:latin typeface="Academia" pitchFamily="34" charset="0"/>
              </a:rPr>
              <a:t>Тема:</a:t>
            </a:r>
            <a:r>
              <a:rPr lang="ru-RU" sz="6000">
                <a:solidFill>
                  <a:srgbClr val="00FF00"/>
                </a:solidFill>
                <a:latin typeface="Academia" pitchFamily="34" charset="0"/>
              </a:rPr>
              <a:t> </a:t>
            </a:r>
            <a:r>
              <a:rPr lang="ru-RU" sz="8000">
                <a:solidFill>
                  <a:srgbClr val="00FF00"/>
                </a:solidFill>
                <a:latin typeface="Cleopatra" pitchFamily="2" charset="0"/>
              </a:rPr>
              <a:t>«История в лицах»</a:t>
            </a:r>
          </a:p>
          <a:p>
            <a:endParaRPr lang="ru-RU" sz="5400">
              <a:solidFill>
                <a:srgbClr val="00FF00"/>
              </a:solidFill>
              <a:latin typeface="Academia" pitchFamily="34" charset="0"/>
            </a:endParaRPr>
          </a:p>
          <a:p>
            <a:endParaRPr lang="ru-RU" sz="5400">
              <a:solidFill>
                <a:srgbClr val="00FF00"/>
              </a:solidFill>
              <a:latin typeface="Academia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795963" y="5013325"/>
            <a:ext cx="3348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Подготовила преподаватель истории: Федосова Л.А.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067175" y="6165850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  <a:latin typeface="Arial" charset="0"/>
              </a:rPr>
              <a:t>2012г.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1CF87-136E-48D3-8CEC-B852ED872D35}" type="slidenum">
              <a:rPr lang="ru-RU"/>
              <a:pPr/>
              <a:t>10</a:t>
            </a:fld>
            <a:endParaRPr lang="ru-RU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229600" cy="549275"/>
          </a:xfrm>
        </p:spPr>
        <p:txBody>
          <a:bodyPr/>
          <a:lstStyle/>
          <a:p>
            <a:r>
              <a:rPr lang="ru-RU" sz="4000">
                <a:solidFill>
                  <a:srgbClr val="FF0000"/>
                </a:solidFill>
              </a:rPr>
              <a:t>Заключение.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77755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Arial" charset="0"/>
              </a:rPr>
              <a:t>И в заключение хочется произнести слова Русского историка Ключевского. «История- не учительница, а надзирательница: она ни чему не учит, а только наказывает за незнание уроков».</a:t>
            </a:r>
            <a:r>
              <a:rPr lang="ru-RU" sz="2400">
                <a:solidFill>
                  <a:srgbClr val="00FF00"/>
                </a:solidFill>
                <a:latin typeface="Arial" charset="0"/>
              </a:rPr>
              <a:t> </a:t>
            </a:r>
          </a:p>
        </p:txBody>
      </p:sp>
      <p:pic>
        <p:nvPicPr>
          <p:cNvPr id="11269" name="Picture 5" descr="18-klyuchevskij-vasilij-osipovi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276475"/>
            <a:ext cx="3024188" cy="4392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279E-D60C-4125-A3D3-76F71702A1E9}" type="slidenum">
              <a:rPr lang="ru-RU"/>
              <a:pPr/>
              <a:t>2</a:t>
            </a:fld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147050" cy="8509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XVIII </a:t>
            </a:r>
            <a:r>
              <a:rPr lang="ru-RU">
                <a:solidFill>
                  <a:srgbClr val="FF0000"/>
                </a:solidFill>
              </a:rPr>
              <a:t>век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908050"/>
            <a:ext cx="8964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FF00"/>
                </a:solidFill>
                <a:latin typeface="Arial" charset="0"/>
              </a:rPr>
              <a:t>               </a:t>
            </a:r>
            <a:r>
              <a:rPr lang="ru-RU" sz="2000" b="1">
                <a:solidFill>
                  <a:srgbClr val="FF0000"/>
                </a:solidFill>
                <a:latin typeface="Arial" charset="0"/>
              </a:rPr>
              <a:t>Время царствования Екатерины </a:t>
            </a:r>
            <a:r>
              <a:rPr lang="en-US" sz="2000" b="1">
                <a:solidFill>
                  <a:srgbClr val="FF0000"/>
                </a:solidFill>
                <a:latin typeface="Arial" charset="0"/>
              </a:rPr>
              <a:t>II </a:t>
            </a:r>
            <a:r>
              <a:rPr lang="ru-RU" sz="2000" b="1">
                <a:solidFill>
                  <a:srgbClr val="FF0000"/>
                </a:solidFill>
                <a:latin typeface="Arial" charset="0"/>
              </a:rPr>
              <a:t>Алексеевны (1762-1796г.)</a:t>
            </a:r>
          </a:p>
          <a:p>
            <a:endParaRPr lang="ru-RU" sz="2000" b="1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5125" name="Picture 5" descr="03OlIApBQ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412875"/>
            <a:ext cx="4229100" cy="530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79D61-8881-40B4-823A-480B269C4577}" type="slidenum">
              <a:rPr lang="ru-RU"/>
              <a:pPr/>
              <a:t>3</a:t>
            </a:fld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/>
          <a:lstStyle/>
          <a:p>
            <a:r>
              <a:rPr lang="ru-RU" sz="3200">
                <a:solidFill>
                  <a:srgbClr val="FF0000"/>
                </a:solidFill>
              </a:rPr>
              <a:t>Время правления Павла</a:t>
            </a:r>
            <a:r>
              <a:rPr lang="en-US" sz="3200">
                <a:solidFill>
                  <a:srgbClr val="FF0000"/>
                </a:solidFill>
              </a:rPr>
              <a:t> I (1796-1801</a:t>
            </a:r>
            <a:r>
              <a:rPr lang="ru-RU" sz="3200">
                <a:solidFill>
                  <a:srgbClr val="FF0000"/>
                </a:solidFill>
              </a:rPr>
              <a:t>г.)</a:t>
            </a:r>
          </a:p>
        </p:txBody>
      </p:sp>
      <p:pic>
        <p:nvPicPr>
          <p:cNvPr id="6149" name="Picture 5" descr="525399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196975"/>
            <a:ext cx="4273550" cy="537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A564-1F40-4609-86AF-83E3669941E6}" type="slidenum">
              <a:rPr lang="ru-RU"/>
              <a:pPr/>
              <a:t>4</a:t>
            </a:fld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XIX </a:t>
            </a:r>
            <a:r>
              <a:rPr lang="ru-RU">
                <a:solidFill>
                  <a:srgbClr val="FF0000"/>
                </a:solidFill>
              </a:rPr>
              <a:t>век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9388" y="857250"/>
            <a:ext cx="8713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Arial" charset="0"/>
              </a:rPr>
              <a:t>Начало </a:t>
            </a:r>
            <a:r>
              <a:rPr lang="en-US" b="1">
                <a:solidFill>
                  <a:srgbClr val="FF0000"/>
                </a:solidFill>
                <a:latin typeface="Arial" charset="0"/>
              </a:rPr>
              <a:t>XIX </a:t>
            </a:r>
            <a:r>
              <a:rPr lang="ru-RU" b="1">
                <a:solidFill>
                  <a:srgbClr val="FF0000"/>
                </a:solidFill>
                <a:latin typeface="Arial" charset="0"/>
              </a:rPr>
              <a:t>века связанно с вступлением на престол 12 марта 1801 года</a:t>
            </a:r>
          </a:p>
          <a:p>
            <a:r>
              <a:rPr lang="ru-RU" b="1">
                <a:solidFill>
                  <a:srgbClr val="FF0000"/>
                </a:solidFill>
                <a:latin typeface="Arial" charset="0"/>
              </a:rPr>
              <a:t>Александра (1801- 1825)</a:t>
            </a:r>
          </a:p>
        </p:txBody>
      </p:sp>
      <p:pic>
        <p:nvPicPr>
          <p:cNvPr id="7173" name="Picture 5" descr="0a0841c3a9afb4720f554578f5d9b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484313"/>
            <a:ext cx="4522787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5291-F22C-4B18-802B-DD3FB58E1AB4}" type="slidenum">
              <a:rPr lang="ru-RU"/>
              <a:pPr/>
              <a:t>5</a:t>
            </a:fld>
            <a:endParaRPr lang="ru-R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00"/>
                </a:solidFill>
              </a:rPr>
              <a:t>Александр </a:t>
            </a:r>
            <a:r>
              <a:rPr lang="en-US">
                <a:solidFill>
                  <a:srgbClr val="FF0000"/>
                </a:solidFill>
              </a:rPr>
              <a:t>II (</a:t>
            </a:r>
            <a:r>
              <a:rPr lang="ru-RU">
                <a:solidFill>
                  <a:srgbClr val="FF0000"/>
                </a:solidFill>
              </a:rPr>
              <a:t>1818-1881г.)</a:t>
            </a:r>
          </a:p>
        </p:txBody>
      </p:sp>
      <p:pic>
        <p:nvPicPr>
          <p:cNvPr id="12293" name="Picture 5" descr="0a4e7dfadab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557338"/>
            <a:ext cx="3579813" cy="511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F933-C8DF-4B8B-BF73-6929C976288B}" type="slidenum">
              <a:rPr lang="ru-RU"/>
              <a:pPr/>
              <a:t>6</a:t>
            </a:fld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00"/>
                </a:solidFill>
              </a:rPr>
              <a:t>Александр </a:t>
            </a:r>
            <a:r>
              <a:rPr lang="en-US">
                <a:solidFill>
                  <a:srgbClr val="FF0000"/>
                </a:solidFill>
              </a:rPr>
              <a:t>III (1881- 1894</a:t>
            </a:r>
            <a:r>
              <a:rPr lang="ru-RU">
                <a:solidFill>
                  <a:srgbClr val="FF0000"/>
                </a:solidFill>
              </a:rPr>
              <a:t>г.)</a:t>
            </a:r>
          </a:p>
        </p:txBody>
      </p:sp>
      <p:pic>
        <p:nvPicPr>
          <p:cNvPr id="8197" name="Picture 5" descr="fa70ccd35a32d278c70e475ed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412875"/>
            <a:ext cx="3636963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28A88-711D-47E5-A981-CE6E2566DC73}" type="slidenum">
              <a:rPr lang="ru-RU"/>
              <a:pPr/>
              <a:t>7</a:t>
            </a:fld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XX </a:t>
            </a:r>
            <a:r>
              <a:rPr lang="ru-RU">
                <a:solidFill>
                  <a:srgbClr val="FF0000"/>
                </a:solidFill>
              </a:rPr>
              <a:t>век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843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Arial" charset="0"/>
              </a:rPr>
              <a:t>Николай </a:t>
            </a:r>
            <a:r>
              <a:rPr lang="en-US" sz="2000" b="1">
                <a:solidFill>
                  <a:srgbClr val="FF0000"/>
                </a:solidFill>
                <a:latin typeface="Arial" charset="0"/>
              </a:rPr>
              <a:t>II </a:t>
            </a:r>
            <a:r>
              <a:rPr lang="ru-RU" sz="2000" b="1">
                <a:solidFill>
                  <a:srgbClr val="FF0000"/>
                </a:solidFill>
                <a:latin typeface="Arial" charset="0"/>
              </a:rPr>
              <a:t>(1894 – 1917г.) Кровавый, последний русский царь.</a:t>
            </a:r>
          </a:p>
        </p:txBody>
      </p:sp>
      <p:pic>
        <p:nvPicPr>
          <p:cNvPr id="9221" name="Picture 5" descr="Nicolas_II_photographie_couleu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700213"/>
            <a:ext cx="3579812" cy="496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73E8F-13D7-470B-81CF-94E030BBAB1D}" type="slidenum">
              <a:rPr lang="ru-RU"/>
              <a:pPr/>
              <a:t>8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r>
              <a:rPr lang="ru-RU" sz="3600">
                <a:solidFill>
                  <a:srgbClr val="FF0000"/>
                </a:solidFill>
              </a:rPr>
              <a:t>Вопросы.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000">
                <a:solidFill>
                  <a:srgbClr val="00FF00"/>
                </a:solidFill>
              </a:rPr>
              <a:t>1.Какие качества позволили Екатерине </a:t>
            </a:r>
            <a:r>
              <a:rPr lang="en-US" sz="3000">
                <a:solidFill>
                  <a:srgbClr val="00FF00"/>
                </a:solidFill>
              </a:rPr>
              <a:t>II </a:t>
            </a:r>
            <a:r>
              <a:rPr lang="ru-RU" sz="3000">
                <a:solidFill>
                  <a:srgbClr val="00FF00"/>
                </a:solidFill>
              </a:rPr>
              <a:t>добиться успеха?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rgbClr val="00FF00"/>
                </a:solidFill>
              </a:rPr>
              <a:t>2. Что дало основание А.С. Пушкину сказать: «Дней Александровских прекрасное начало? В нём была новизна правления первых лет нового императора?»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rgbClr val="00FF00"/>
                </a:solidFill>
              </a:rPr>
              <a:t>3. Охарактеризуйте Александра «как человека и политика». Почему в историю он вошёл как царь-миротворец.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rgbClr val="00FF00"/>
                </a:solidFill>
              </a:rPr>
              <a:t>4. Обладал ли Николай необходимыми для царствования чертами характера и образованием?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D226-3DC2-4E53-B239-5F3809843847}" type="slidenum">
              <a:rPr lang="ru-RU"/>
              <a:pPr/>
              <a:t>9</a:t>
            </a:fld>
            <a:endParaRPr lang="ru-RU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84213" y="404813"/>
            <a:ext cx="7848600" cy="880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00FF00"/>
                </a:solidFill>
              </a:rPr>
              <a:t>(1762-1796г.)</a:t>
            </a:r>
          </a:p>
          <a:p>
            <a:pPr algn="ctr"/>
            <a:r>
              <a:rPr lang="en-US" sz="5400">
                <a:solidFill>
                  <a:srgbClr val="00FF00"/>
                </a:solidFill>
              </a:rPr>
              <a:t>(1796-1801</a:t>
            </a:r>
            <a:r>
              <a:rPr lang="ru-RU" sz="5400">
                <a:solidFill>
                  <a:srgbClr val="00FF00"/>
                </a:solidFill>
              </a:rPr>
              <a:t>г.)</a:t>
            </a:r>
          </a:p>
          <a:p>
            <a:pPr algn="ctr"/>
            <a:r>
              <a:rPr lang="ru-RU" sz="5400">
                <a:solidFill>
                  <a:srgbClr val="00FF00"/>
                </a:solidFill>
              </a:rPr>
              <a:t>(1801-1825г.)</a:t>
            </a:r>
          </a:p>
          <a:p>
            <a:pPr algn="ctr"/>
            <a:r>
              <a:rPr lang="ru-RU" sz="5400">
                <a:solidFill>
                  <a:srgbClr val="00FF00"/>
                </a:solidFill>
              </a:rPr>
              <a:t>(1801-1825г.)</a:t>
            </a:r>
          </a:p>
          <a:p>
            <a:pPr algn="ctr"/>
            <a:r>
              <a:rPr lang="en-US" sz="5400">
                <a:solidFill>
                  <a:srgbClr val="00FF00"/>
                </a:solidFill>
              </a:rPr>
              <a:t>(</a:t>
            </a:r>
            <a:r>
              <a:rPr lang="ru-RU" sz="5400">
                <a:solidFill>
                  <a:srgbClr val="00FF00"/>
                </a:solidFill>
              </a:rPr>
              <a:t>1818-1881г.)</a:t>
            </a:r>
          </a:p>
          <a:p>
            <a:pPr algn="ctr"/>
            <a:r>
              <a:rPr lang="en-US" sz="5400">
                <a:solidFill>
                  <a:srgbClr val="00FF00"/>
                </a:solidFill>
              </a:rPr>
              <a:t>(1881-1894</a:t>
            </a:r>
            <a:r>
              <a:rPr lang="ru-RU" sz="5400">
                <a:solidFill>
                  <a:srgbClr val="00FF00"/>
                </a:solidFill>
              </a:rPr>
              <a:t>г.)</a:t>
            </a:r>
          </a:p>
          <a:p>
            <a:pPr algn="ctr"/>
            <a:r>
              <a:rPr lang="ru-RU" sz="5400">
                <a:solidFill>
                  <a:srgbClr val="00FF00"/>
                </a:solidFill>
              </a:rPr>
              <a:t>(1894-1917г.)</a:t>
            </a:r>
          </a:p>
          <a:p>
            <a:endParaRPr lang="ru-RU" sz="5400">
              <a:solidFill>
                <a:srgbClr val="00FF00"/>
              </a:solidFill>
            </a:endParaRPr>
          </a:p>
          <a:p>
            <a:endParaRPr lang="ru-RU" sz="3600">
              <a:solidFill>
                <a:srgbClr val="00FF00"/>
              </a:solidFill>
            </a:endParaRPr>
          </a:p>
          <a:p>
            <a:endParaRPr lang="ru-RU" sz="3600">
              <a:solidFill>
                <a:srgbClr val="00FF00"/>
              </a:solidFill>
            </a:endParaRPr>
          </a:p>
          <a:p>
            <a:endParaRPr lang="ru-RU" sz="3600">
              <a:solidFill>
                <a:srgbClr val="00FF00"/>
              </a:solidFill>
            </a:endParaRPr>
          </a:p>
          <a:p>
            <a:endParaRPr lang="ru-RU" sz="320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236</TotalTime>
  <Words>157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Times New Roman</vt:lpstr>
      <vt:lpstr>Verdana</vt:lpstr>
      <vt:lpstr>Wingdings</vt:lpstr>
      <vt:lpstr>Academia</vt:lpstr>
      <vt:lpstr>Cleopatra</vt:lpstr>
      <vt:lpstr>Глобус</vt:lpstr>
      <vt:lpstr>Государственное бюджетное образовательное учреждение среднего профессионального образования Сергиевский губернский техникум</vt:lpstr>
      <vt:lpstr>XVIII век</vt:lpstr>
      <vt:lpstr>Время правления Павла I (1796-1801г.)</vt:lpstr>
      <vt:lpstr>XIX век</vt:lpstr>
      <vt:lpstr>Александр II (1818-1881г.)</vt:lpstr>
      <vt:lpstr>Александр III (1881- 1894г.)</vt:lpstr>
      <vt:lpstr>XX век</vt:lpstr>
      <vt:lpstr>Вопросы.</vt:lpstr>
      <vt:lpstr>Слайд 9</vt:lpstr>
      <vt:lpstr>Заключение.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Самарской области Профессиональное училище № 71 с.Сергиевск</dc:title>
  <dc:creator>Loner-XP</dc:creator>
  <cp:lastModifiedBy>Компьютер</cp:lastModifiedBy>
  <cp:revision>32</cp:revision>
  <dcterms:created xsi:type="dcterms:W3CDTF">2012-11-26T05:15:29Z</dcterms:created>
  <dcterms:modified xsi:type="dcterms:W3CDTF">2013-04-17T06:07:34Z</dcterms:modified>
</cp:coreProperties>
</file>