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  <p:sldId id="267" r:id="rId10"/>
    <p:sldId id="279" r:id="rId11"/>
    <p:sldId id="272" r:id="rId12"/>
    <p:sldId id="273" r:id="rId13"/>
    <p:sldId id="276" r:id="rId14"/>
    <p:sldId id="278" r:id="rId15"/>
    <p:sldId id="281" r:id="rId16"/>
    <p:sldId id="282" r:id="rId17"/>
    <p:sldId id="283" r:id="rId18"/>
    <p:sldId id="287" r:id="rId19"/>
    <p:sldId id="29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«Моя семья»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Выполнила: </a:t>
            </a:r>
          </a:p>
          <a:p>
            <a:r>
              <a:rPr lang="ru-RU" dirty="0" smtClean="0"/>
              <a:t>Стрелкова Татьяна </a:t>
            </a:r>
          </a:p>
          <a:p>
            <a:r>
              <a:rPr lang="ru-RU" dirty="0" smtClean="0"/>
              <a:t>Ученица 1 класса</a:t>
            </a:r>
          </a:p>
          <a:p>
            <a:r>
              <a:rPr lang="ru-RU" dirty="0" smtClean="0"/>
              <a:t>МКОУ Королевской </a:t>
            </a:r>
            <a:r>
              <a:rPr lang="ru-RU" dirty="0" err="1" smtClean="0"/>
              <a:t>сош</a:t>
            </a:r>
            <a:endParaRPr lang="ru-RU" dirty="0"/>
          </a:p>
        </p:txBody>
      </p:sp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речке  здорово!</a:t>
            </a:r>
            <a:endParaRPr lang="ru-RU" dirty="0"/>
          </a:p>
        </p:txBody>
      </p:sp>
      <p:pic>
        <p:nvPicPr>
          <p:cNvPr id="19458" name="Picture 2" descr="C:\Игры\Большой змей\Desktop\100_FUJI\моя семья\DSCF02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500438"/>
            <a:ext cx="4566233" cy="256883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мама - учитель</a:t>
            </a:r>
            <a:endParaRPr lang="ru-RU" dirty="0"/>
          </a:p>
        </p:txBody>
      </p:sp>
      <p:pic>
        <p:nvPicPr>
          <p:cNvPr id="13314" name="Picture 2" descr="C:\Игры\Большой змей\Desktop\100_FUJI\моя семья\DSCF0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58291" y="1609884"/>
            <a:ext cx="3636818" cy="484632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Папа увлекается охотой…</a:t>
            </a:r>
            <a:endParaRPr lang="ru-RU" dirty="0"/>
          </a:p>
        </p:txBody>
      </p:sp>
      <p:pic>
        <p:nvPicPr>
          <p:cNvPr id="14338" name="Picture 2" descr="C:\Игры\Большой змей\Desktop\100_FUJI\моя семья\DSCF02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3786190"/>
            <a:ext cx="3931310" cy="22116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… и рыбалкой</a:t>
            </a:r>
            <a:endParaRPr lang="ru-RU" dirty="0"/>
          </a:p>
        </p:txBody>
      </p:sp>
      <p:pic>
        <p:nvPicPr>
          <p:cNvPr id="17410" name="Picture 2" descr="C:\Игры\Большой змей\Desktop\100_FUJI\моя семья\DSCF02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571876"/>
            <a:ext cx="4439249" cy="249739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Есть в нашей семье торжественные события.</a:t>
            </a:r>
            <a:br>
              <a:rPr lang="ru-RU" dirty="0" smtClean="0"/>
            </a:br>
            <a:r>
              <a:rPr lang="ru-RU" dirty="0" smtClean="0"/>
              <a:t>Выпускной у сестры</a:t>
            </a:r>
            <a:endParaRPr lang="ru-RU" dirty="0"/>
          </a:p>
        </p:txBody>
      </p:sp>
      <p:pic>
        <p:nvPicPr>
          <p:cNvPr id="21506" name="Picture 2" descr="C:\Игры\Большой змей\Desktop\100_FUJI\моя семья\P10302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58291" y="3143248"/>
            <a:ext cx="2486137" cy="33129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9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Её свадьба</a:t>
            </a:r>
            <a:endParaRPr lang="ru-RU" dirty="0"/>
          </a:p>
        </p:txBody>
      </p:sp>
      <p:pic>
        <p:nvPicPr>
          <p:cNvPr id="22530" name="Picture 2" descr="C:\Игры\Большой змей\Desktop\100_FUJI\моя семья\P72457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128" y="3214686"/>
            <a:ext cx="4322950" cy="324151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таких торжествах собирается вся близкая родня</a:t>
            </a:r>
            <a:endParaRPr lang="ru-RU" dirty="0"/>
          </a:p>
        </p:txBody>
      </p:sp>
      <p:pic>
        <p:nvPicPr>
          <p:cNvPr id="23554" name="Picture 2" descr="C:\Игры\Большой змей\Desktop\100_FUJI\моя семья\P72457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128" y="3500438"/>
            <a:ext cx="3941866" cy="295576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Мой торжественный день</a:t>
            </a:r>
            <a:br>
              <a:rPr lang="ru-RU" dirty="0" smtClean="0"/>
            </a:br>
            <a:r>
              <a:rPr lang="ru-RU" dirty="0" smtClean="0"/>
              <a:t>я – первоклассница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24578" name="Picture 2" descr="C:\Игры\Большой змей\Desktop\100_FUJI\моя семья\DSCF11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127" y="3500946"/>
            <a:ext cx="3941187" cy="295525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участвую в жизни школы</a:t>
            </a:r>
            <a:br>
              <a:rPr lang="ru-RU" dirty="0" smtClean="0"/>
            </a:br>
            <a:r>
              <a:rPr lang="ru-RU" dirty="0" smtClean="0"/>
              <a:t>праздник «день матери»</a:t>
            </a:r>
            <a:endParaRPr lang="ru-RU" dirty="0"/>
          </a:p>
        </p:txBody>
      </p:sp>
      <p:pic>
        <p:nvPicPr>
          <p:cNvPr id="28674" name="Picture 2" descr="C:\Игры\Большой змей\Desktop\100_FUJI\моя семья\DSCF36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128" y="3857628"/>
            <a:ext cx="3465510" cy="259857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6524652" cy="146588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В семейном кругу мы с вами живем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Основа основ – родительский дом!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В семейном кругу все корни твои!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И в жизнь ты выходишь из семьи!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СЕМЬЯ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ПАПА – Стрелков Владимир Анатольевич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МАМА – Стрелкова Любовь Александровна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СЕСТРА – Рязанова Вера Александровна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Я – Стрелкова Татьяна Владимировна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Click="0" advTm="7000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стрелковы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С- смелые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Т –  творческие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 – романтичные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Е – единодушные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Л – ласковые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К –  культурные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О – ответственные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 – весёлые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 advClick="0" advTm="10000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Мама, папа и Танюша</a:t>
            </a:r>
            <a:endParaRPr lang="ru-RU" dirty="0"/>
          </a:p>
        </p:txBody>
      </p:sp>
      <p:pic>
        <p:nvPicPr>
          <p:cNvPr id="5122" name="Picture 2" descr="C:\Игры\Большой змей\Desktop\100_FUJI\моя семья\DSCF11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28663" y="3214686"/>
            <a:ext cx="4176639" cy="313180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шаги</a:t>
            </a:r>
            <a:endParaRPr lang="ru-RU" dirty="0"/>
          </a:p>
        </p:txBody>
      </p:sp>
      <p:pic>
        <p:nvPicPr>
          <p:cNvPr id="1026" name="Picture 2" descr="C:\Игры\Большой змей\Desktop\100_FUJI\моя семья\DSCF02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3500438"/>
            <a:ext cx="4566233" cy="256883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«забавы»</a:t>
            </a:r>
            <a:endParaRPr lang="ru-RU" dirty="0"/>
          </a:p>
        </p:txBody>
      </p:sp>
      <p:pic>
        <p:nvPicPr>
          <p:cNvPr id="2050" name="Picture 2" descr="C:\Игры\Большой змей\Desktop\100_FUJI\моя семья\DSCF02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2928934"/>
            <a:ext cx="5588199" cy="31437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– крутая!</a:t>
            </a:r>
            <a:endParaRPr lang="ru-RU" dirty="0"/>
          </a:p>
        </p:txBody>
      </p:sp>
      <p:pic>
        <p:nvPicPr>
          <p:cNvPr id="3074" name="Picture 2" descr="C:\Игры\Большой змей\Desktop\100_FUJI\моя семья\DSCF029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85786" y="3483806"/>
            <a:ext cx="4214842" cy="237115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heel spokes="3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Помогаю маме</a:t>
            </a:r>
            <a:endParaRPr lang="ru-RU" dirty="0"/>
          </a:p>
        </p:txBody>
      </p:sp>
      <p:pic>
        <p:nvPicPr>
          <p:cNvPr id="7170" name="Picture 2" descr="C:\Игры\Большой змей\Desktop\100_FUJI\моя семья\DSCF02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2786058"/>
            <a:ext cx="5715184" cy="321520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Помогаю папе</a:t>
            </a:r>
            <a:endParaRPr lang="ru-RU" dirty="0"/>
          </a:p>
        </p:txBody>
      </p:sp>
      <p:pic>
        <p:nvPicPr>
          <p:cNvPr id="8194" name="Picture 2" descr="C:\Игры\Большой змей\Desktop\100_FUJI\моя семья\DSCF02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85786" y="2500306"/>
            <a:ext cx="5969153" cy="335807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70</TotalTime>
  <Words>148</Words>
  <Application>Microsoft Office PowerPoint</Application>
  <PresentationFormat>Экран (4:3)</PresentationFormat>
  <Paragraphs>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Проект «Моя семья»</vt:lpstr>
      <vt:lpstr>Моя СЕМЬЯ</vt:lpstr>
      <vt:lpstr>стрелковы</vt:lpstr>
      <vt:lpstr>Мама, папа и Танюша</vt:lpstr>
      <vt:lpstr>Первые шаги</vt:lpstr>
      <vt:lpstr>Первые «забавы»</vt:lpstr>
      <vt:lpstr>я – крутая!</vt:lpstr>
      <vt:lpstr>Помогаю маме</vt:lpstr>
      <vt:lpstr>Помогаю папе</vt:lpstr>
      <vt:lpstr>На речке  здорово!</vt:lpstr>
      <vt:lpstr>Моя мама - учитель</vt:lpstr>
      <vt:lpstr>Папа увлекается охотой…</vt:lpstr>
      <vt:lpstr>… и рыбалкой</vt:lpstr>
      <vt:lpstr>Есть в нашей семье торжественные события. Выпускной у сестры</vt:lpstr>
      <vt:lpstr>Её свадьба</vt:lpstr>
      <vt:lpstr>На таких торжествах собирается вся близкая родня</vt:lpstr>
      <vt:lpstr>Мой торжественный день я – первоклассница!</vt:lpstr>
      <vt:lpstr>Я участвую в жизни школы праздник «день матери»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«Моя семья»</dc:title>
  <dc:creator>Люба</dc:creator>
  <cp:lastModifiedBy>наташа</cp:lastModifiedBy>
  <cp:revision>15</cp:revision>
  <dcterms:created xsi:type="dcterms:W3CDTF">2012-12-24T00:15:13Z</dcterms:created>
  <dcterms:modified xsi:type="dcterms:W3CDTF">2013-04-17T16:25:48Z</dcterms:modified>
</cp:coreProperties>
</file>