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ABC7A5-884E-40C3-981B-10793C7D3E82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EB4DC00-A01C-4D0B-8023-3CE459E35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Портфолио  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ченика начальной школы.</a:t>
            </a:r>
            <a:endParaRPr lang="ru-RU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http://www.randolph.k12.nc.us/schools/southmnt/Teachers/t1williams/PublishingImages/school%20supplies%2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643158"/>
            <a:ext cx="3905250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2357430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Когда вам трудно жить без друга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И вы не видите успех,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Научит собирать заслуги                    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Порт-Филя, -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                       это мой портрет. 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                 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ртфолио - Татьяна Евгеньевна Епифан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429000"/>
            <a:ext cx="3143239" cy="3429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Портфолио -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   это новая форма контроля и оценки достижений учащегося, как средство мотивации личностного развития.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vNxKka6rak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7382929" y="0"/>
            <a:ext cx="1761071" cy="2214554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«портфолио»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428736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представить отчёт по процессу образования учащихся, увидеть  «картину»  значимых образовательных результатов  в  целом,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обеспечить отслеживание индивидуального прогресса ученика в широком образовательном    контексте,  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продемонстрировать    его    способности практически применять приобретенные знания и умения.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336048-38802677-zn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4681728"/>
            <a:ext cx="1524000" cy="2176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Задачи: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поддерживать высокую учебную мотивацию учащихся;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поощрять их активность и самостоятельность, расширять возможности обучения и самообучения;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развивать навыки рефлексивной и оценочной (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самооценочной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) деятельности учащихся;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формировать умение учиться - ставить цели, планировать и организовывать собственную учебную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Оформление </a:t>
            </a:r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портфолио».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Портфолио оформляет  ученик под руководством классного руководителя и родителей в соответствии со структурой, принятой в  школе.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При оформлении портфолио должны соблюдаться следующие требования: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-систематичность 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регулярность ведения портфолио 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-достоверность сведений, представленных в портфолио;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-аккуратность и эстетичность оформления;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-разборчивость при ведении записей;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-целостность и эстетическая завершенность представленных материалов;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-наглядность;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-сохранность портфолио.</a:t>
            </a:r>
          </a:p>
          <a:p>
            <a:endParaRPr lang="ru-RU" dirty="0"/>
          </a:p>
        </p:txBody>
      </p:sp>
      <p:pic>
        <p:nvPicPr>
          <p:cNvPr id="5" name="Рисунок 4" descr="informa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572008"/>
            <a:ext cx="2786082" cy="228599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2-engle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4786322"/>
            <a:ext cx="2071670" cy="20716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Структура и содержание «портфолио».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ТИТУЛЬНЫЙ ЛИСТ».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«МОЙ МИР».(«Моя семья», «Мои увлечения», «Я – ученик»).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«МОЯ УЧЁБА».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«МНЕ ИНТЕРЕСНО».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«МОЁ ТВОРЧЕСТВО».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«МОИ ДОСТИЖЕНИЯ».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РАЗДЕЛ «ОТЗЫВЫ И ПОЖЕЛАНИЯ».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46fe8_874ddce0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000108"/>
            <a:ext cx="7429552" cy="58578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Основной смысл портфолио.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Показать ВСЁ, на что способен каждый ученик!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203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Портфолио   </vt:lpstr>
      <vt:lpstr>Портфолио -</vt:lpstr>
      <vt:lpstr>Цель «портфолио»: </vt:lpstr>
      <vt:lpstr>Задачи: </vt:lpstr>
      <vt:lpstr> Оформление «портфолио». </vt:lpstr>
      <vt:lpstr>Структура и содержание «портфолио». </vt:lpstr>
      <vt:lpstr>Основной смысл портфолио.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USSR</dc:creator>
  <cp:lastModifiedBy>USSR</cp:lastModifiedBy>
  <cp:revision>19</cp:revision>
  <dcterms:created xsi:type="dcterms:W3CDTF">2013-02-22T07:09:03Z</dcterms:created>
  <dcterms:modified xsi:type="dcterms:W3CDTF">2013-04-17T16:05:22Z</dcterms:modified>
</cp:coreProperties>
</file>