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7" r:id="rId8"/>
    <p:sldId id="268" r:id="rId9"/>
    <p:sldId id="261" r:id="rId10"/>
    <p:sldId id="269" r:id="rId11"/>
    <p:sldId id="262" r:id="rId12"/>
    <p:sldId id="263" r:id="rId13"/>
    <p:sldId id="264" r:id="rId14"/>
    <p:sldId id="26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8" autoAdjust="0"/>
    <p:restoredTop sz="94660"/>
  </p:normalViewPr>
  <p:slideViewPr>
    <p:cSldViewPr>
      <p:cViewPr varScale="1">
        <p:scale>
          <a:sx n="93" d="100"/>
          <a:sy n="93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12291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2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293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2294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12295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296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297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98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99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0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1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302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303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2304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5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6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7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8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9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310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311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2312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313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0449C28-E07D-493E-B883-9CBE611A5FD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2314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F0760-1CA3-4B4F-BDDC-0747CD17FA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1E1BF1-F47C-4F8C-B618-295A8787B1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DA2C1-8D4C-4A9E-B57F-F94C1D784E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06DD5-D185-4CD1-B018-0C7CA46B0A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BAF24-235B-4CD4-9594-C5EBD4384E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2B0694-FEB6-4253-95E4-555516972D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CC5DF-10A7-4DC9-91D6-80487B7D99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15130-226B-4A3F-AABB-14B9033E10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5AC49-1E7E-4E72-92E2-E5F3B64591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1CACB0-5459-4D9F-B732-045CAC2C6F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1267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68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69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1270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11271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272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1273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4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5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6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7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278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279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1280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1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2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3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4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5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86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87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288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1289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1290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10FF210-B166-4E7F-BFAA-FE84169CE983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676400"/>
            <a:ext cx="8458200" cy="2286000"/>
          </a:xfrm>
        </p:spPr>
        <p:txBody>
          <a:bodyPr/>
          <a:lstStyle/>
          <a:p>
            <a:r>
              <a:rPr lang="ru-RU" sz="7200" b="1">
                <a:latin typeface="Book Antiqua" pitchFamily="18" charset="0"/>
              </a:rPr>
              <a:t>ТЕМА УРОКА: Начало гражданской войны в России. Самозванцы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>
                <a:latin typeface="Academia" pitchFamily="34" charset="0"/>
              </a:rPr>
              <a:t>Народное ополчение</a:t>
            </a:r>
          </a:p>
        </p:txBody>
      </p:sp>
      <p:pic>
        <p:nvPicPr>
          <p:cNvPr id="26628" name="Picture 4" descr="aa69d67fed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371600"/>
            <a:ext cx="3754438" cy="5257800"/>
          </a:xfrm>
          <a:prstGeom prst="rect">
            <a:avLst/>
          </a:prstGeom>
          <a:noFill/>
        </p:spPr>
      </p:pic>
      <p:pic>
        <p:nvPicPr>
          <p:cNvPr id="26629" name="Picture 5" descr="pogarski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1371600"/>
            <a:ext cx="3733800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5867400"/>
          </a:xfrm>
        </p:spPr>
        <p:txBody>
          <a:bodyPr/>
          <a:lstStyle/>
          <a:p>
            <a:r>
              <a:rPr lang="ru-RU" sz="8000"/>
              <a:t>Когда?</a:t>
            </a:r>
            <a:br>
              <a:rPr lang="ru-RU" sz="8000"/>
            </a:br>
            <a:r>
              <a:rPr lang="ru-RU" sz="8000"/>
              <a:t>Где?</a:t>
            </a:r>
            <a:br>
              <a:rPr lang="ru-RU" sz="8000"/>
            </a:br>
            <a:r>
              <a:rPr lang="ru-RU" sz="8000"/>
              <a:t>Кто?</a:t>
            </a:r>
            <a:br>
              <a:rPr lang="ru-RU" sz="8000"/>
            </a:br>
            <a:r>
              <a:rPr lang="ru-RU" sz="8000"/>
              <a:t>Цель?</a:t>
            </a:r>
            <a:br>
              <a:rPr lang="ru-RU" sz="8000"/>
            </a:br>
            <a:r>
              <a:rPr lang="ru-RU" sz="8000"/>
              <a:t>Действия?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6800"/>
            <a:ext cx="8077200" cy="4724400"/>
          </a:xfrm>
        </p:spPr>
        <p:txBody>
          <a:bodyPr/>
          <a:lstStyle/>
          <a:p>
            <a:r>
              <a:rPr lang="ru-RU" sz="7200" b="1"/>
              <a:t>1.Смута-это</a:t>
            </a:r>
            <a:br>
              <a:rPr lang="ru-RU" sz="7200" b="1"/>
            </a:br>
            <a:r>
              <a:rPr lang="ru-RU" sz="7200"/>
              <a:t>______________</a:t>
            </a:r>
            <a:br>
              <a:rPr lang="ru-RU" sz="7200"/>
            </a:br>
            <a:r>
              <a:rPr lang="ru-RU" sz="7200"/>
              <a:t>_______________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8763000" cy="4724400"/>
          </a:xfrm>
        </p:spPr>
        <p:txBody>
          <a:bodyPr/>
          <a:lstStyle/>
          <a:p>
            <a:r>
              <a:rPr lang="ru-RU" sz="7200"/>
              <a:t>2.Черты смуты</a:t>
            </a:r>
            <a:br>
              <a:rPr lang="ru-RU" sz="7200"/>
            </a:br>
            <a:r>
              <a:rPr lang="ru-RU"/>
              <a:t>__________________________</a:t>
            </a:r>
            <a:br>
              <a:rPr lang="ru-RU"/>
            </a:br>
            <a:r>
              <a:rPr lang="ru-RU"/>
              <a:t>___________________________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05800" cy="1371600"/>
          </a:xfrm>
        </p:spPr>
        <p:txBody>
          <a:bodyPr/>
          <a:lstStyle/>
          <a:p>
            <a:r>
              <a:rPr lang="ru-RU" sz="4800">
                <a:solidFill>
                  <a:srgbClr val="E60000"/>
                </a:solidFill>
              </a:rPr>
              <a:t>В результате урока мне открылись: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4495800"/>
          </a:xfrm>
        </p:spPr>
        <p:txBody>
          <a:bodyPr/>
          <a:lstStyle/>
          <a:p>
            <a:r>
              <a:rPr lang="ru-RU" sz="3600"/>
              <a:t>3 самых важных имени ___________</a:t>
            </a:r>
          </a:p>
          <a:p>
            <a:r>
              <a:rPr lang="ru-RU" sz="3600"/>
              <a:t>3 самых важных события ___________</a:t>
            </a:r>
          </a:p>
          <a:p>
            <a:r>
              <a:rPr lang="ru-RU" sz="3600"/>
              <a:t>3 самых важных качества ___________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153400" cy="1143000"/>
          </a:xfrm>
        </p:spPr>
        <p:txBody>
          <a:bodyPr/>
          <a:lstStyle/>
          <a:p>
            <a:r>
              <a:rPr lang="ru-RU" sz="5400" b="1">
                <a:solidFill>
                  <a:srgbClr val="E60000"/>
                </a:solidFill>
                <a:latin typeface="Academia" pitchFamily="34" charset="0"/>
              </a:rPr>
              <a:t>План </a:t>
            </a:r>
            <a:r>
              <a:rPr lang="ru-RU"/>
              <a:t> 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0" y="990600"/>
            <a:ext cx="9144000" cy="485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4800">
                <a:latin typeface="Academia" pitchFamily="34" charset="0"/>
              </a:rPr>
              <a:t>Династический кризис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4800">
                <a:latin typeface="Academia" pitchFamily="34" charset="0"/>
              </a:rPr>
              <a:t>Ухудшение положения народных масс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4800">
                <a:latin typeface="Academia" pitchFamily="34" charset="0"/>
              </a:rPr>
              <a:t>Появление самозванцев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4800">
                <a:latin typeface="Academia" pitchFamily="34" charset="0"/>
              </a:rPr>
              <a:t>Народное ополчение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382000" cy="5029200"/>
          </a:xfrm>
        </p:spPr>
        <p:txBody>
          <a:bodyPr/>
          <a:lstStyle/>
          <a:p>
            <a:r>
              <a:rPr lang="ru-RU" sz="9600" b="1">
                <a:solidFill>
                  <a:srgbClr val="E60000"/>
                </a:solidFill>
                <a:latin typeface="Academia" pitchFamily="34" charset="0"/>
              </a:rPr>
              <a:t>Смута</a:t>
            </a:r>
            <a:br>
              <a:rPr lang="ru-RU" sz="9600" b="1">
                <a:solidFill>
                  <a:srgbClr val="E60000"/>
                </a:solidFill>
                <a:latin typeface="Academia" pitchFamily="34" charset="0"/>
              </a:rPr>
            </a:br>
            <a:r>
              <a:rPr lang="ru-RU" sz="9600" b="1">
                <a:solidFill>
                  <a:srgbClr val="E60000"/>
                </a:solidFill>
                <a:latin typeface="Academia" pitchFamily="34" charset="0"/>
              </a:rPr>
              <a:t/>
            </a:r>
            <a:br>
              <a:rPr lang="ru-RU" sz="9600" b="1">
                <a:solidFill>
                  <a:srgbClr val="E60000"/>
                </a:solidFill>
                <a:latin typeface="Academia" pitchFamily="34" charset="0"/>
              </a:rPr>
            </a:br>
            <a:r>
              <a:rPr lang="ru-RU" sz="9600" b="1">
                <a:solidFill>
                  <a:srgbClr val="E60000"/>
                </a:solidFill>
                <a:latin typeface="Academia" pitchFamily="34" charset="0"/>
              </a:rPr>
              <a:t>Интервенция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219200"/>
            <a:ext cx="8686800" cy="3505200"/>
          </a:xfrm>
        </p:spPr>
        <p:txBody>
          <a:bodyPr/>
          <a:lstStyle/>
          <a:p>
            <a:r>
              <a:rPr lang="ru-RU" sz="9600">
                <a:solidFill>
                  <a:srgbClr val="E60000"/>
                </a:solidFill>
              </a:rPr>
              <a:t>Время смуты 1598-1613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077200" cy="2209800"/>
          </a:xfrm>
        </p:spPr>
        <p:txBody>
          <a:bodyPr/>
          <a:lstStyle/>
          <a:p>
            <a:r>
              <a:rPr lang="ru-RU" sz="6600">
                <a:latin typeface="Academia" pitchFamily="34" charset="0"/>
              </a:rPr>
              <a:t>1.Династический кризис</a:t>
            </a:r>
          </a:p>
        </p:txBody>
      </p:sp>
      <p:pic>
        <p:nvPicPr>
          <p:cNvPr id="15364" name="Picture 4" descr="479px-ivan_the_terrible_cropp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2209800"/>
            <a:ext cx="3709988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457200"/>
            <a:ext cx="8305800" cy="2590800"/>
          </a:xfrm>
        </p:spPr>
        <p:txBody>
          <a:bodyPr/>
          <a:lstStyle/>
          <a:p>
            <a:r>
              <a:rPr lang="ru-RU" sz="5400">
                <a:latin typeface="Academia" pitchFamily="34" charset="0"/>
              </a:rPr>
              <a:t>2.Ухудшение положения народных масс</a:t>
            </a:r>
            <a:r>
              <a:rPr lang="ru-RU" sz="4000"/>
              <a:t> </a:t>
            </a:r>
          </a:p>
        </p:txBody>
      </p:sp>
      <p:pic>
        <p:nvPicPr>
          <p:cNvPr id="16389" name="Picture 5" descr="m_213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752600"/>
            <a:ext cx="3754438" cy="4905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82000" cy="5486400"/>
          </a:xfrm>
        </p:spPr>
        <p:txBody>
          <a:bodyPr/>
          <a:lstStyle/>
          <a:p>
            <a:pPr algn="l"/>
            <a:r>
              <a:rPr lang="ru-RU" sz="6000">
                <a:solidFill>
                  <a:srgbClr val="E60000"/>
                </a:solidFill>
                <a:latin typeface="Academia" pitchFamily="34" charset="0"/>
              </a:rPr>
              <a:t>Вопрос. </a:t>
            </a:r>
            <a:r>
              <a:rPr lang="ru-RU" sz="6000">
                <a:solidFill>
                  <a:schemeClr val="tx1"/>
                </a:solidFill>
                <a:latin typeface="Academia" pitchFamily="34" charset="0"/>
              </a:rPr>
              <a:t>Какую характеристику мы можем дать Борису Годунову как политику и человеку?</a:t>
            </a:r>
            <a:endParaRPr lang="ru-RU" sz="6000">
              <a:solidFill>
                <a:srgbClr val="E60000"/>
              </a:solidFill>
              <a:latin typeface="Academia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305800" cy="4724400"/>
          </a:xfrm>
        </p:spPr>
        <p:txBody>
          <a:bodyPr/>
          <a:lstStyle/>
          <a:p>
            <a:r>
              <a:rPr lang="ru-RU" sz="8000">
                <a:solidFill>
                  <a:srgbClr val="E60000"/>
                </a:solidFill>
                <a:latin typeface="Academia" pitchFamily="34" charset="0"/>
              </a:rPr>
              <a:t>Вопрос.</a:t>
            </a:r>
            <a:r>
              <a:rPr lang="ru-RU" sz="8000">
                <a:latin typeface="Academia" pitchFamily="34" charset="0"/>
              </a:rPr>
              <a:t> Почему начались </a:t>
            </a:r>
            <a:r>
              <a:rPr lang="ru-RU" sz="8000">
                <a:solidFill>
                  <a:schemeClr val="tx1"/>
                </a:solidFill>
                <a:latin typeface="Academia" pitchFamily="34" charset="0"/>
              </a:rPr>
              <a:t>голодные</a:t>
            </a:r>
            <a:r>
              <a:rPr lang="ru-RU" sz="8000">
                <a:latin typeface="Academia" pitchFamily="34" charset="0"/>
              </a:rPr>
              <a:t> бунты?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458200" cy="1676400"/>
          </a:xfrm>
        </p:spPr>
        <p:txBody>
          <a:bodyPr/>
          <a:lstStyle/>
          <a:p>
            <a:r>
              <a:rPr lang="ru-RU" sz="6000">
                <a:latin typeface="Academia" pitchFamily="34" charset="0"/>
              </a:rPr>
              <a:t>8.Появление самозванцев</a:t>
            </a:r>
          </a:p>
        </p:txBody>
      </p:sp>
      <p:pic>
        <p:nvPicPr>
          <p:cNvPr id="17412" name="Picture 4" descr="img0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057400"/>
            <a:ext cx="2892425" cy="4495800"/>
          </a:xfrm>
          <a:prstGeom prst="rect">
            <a:avLst/>
          </a:prstGeom>
          <a:noFill/>
        </p:spPr>
      </p:pic>
      <p:pic>
        <p:nvPicPr>
          <p:cNvPr id="17413" name="Picture 5" descr="1608_a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2057400"/>
            <a:ext cx="3179763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71</TotalTime>
  <Words>76</Words>
  <Application>Microsoft PowerPoint</Application>
  <PresentationFormat>Экран (4:3)</PresentationFormat>
  <Paragraphs>21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Wingdings</vt:lpstr>
      <vt:lpstr>Book Antiqua</vt:lpstr>
      <vt:lpstr>Academia</vt:lpstr>
      <vt:lpstr>Вершина горы</vt:lpstr>
      <vt:lpstr>ТЕМА УРОКА: Начало гражданской войны в России. Самозванцы</vt:lpstr>
      <vt:lpstr>План  </vt:lpstr>
      <vt:lpstr>Смута  Интервенция</vt:lpstr>
      <vt:lpstr>Время смуты 1598-1613</vt:lpstr>
      <vt:lpstr>1.Династический кризис</vt:lpstr>
      <vt:lpstr>2.Ухудшение положения народных масс </vt:lpstr>
      <vt:lpstr>Вопрос. Какую характеристику мы можем дать Борису Годунову как политику и человеку?</vt:lpstr>
      <vt:lpstr>Вопрос. Почему начались голодные бунты?</vt:lpstr>
      <vt:lpstr>8.Появление самозванцев</vt:lpstr>
      <vt:lpstr>Народное ополчение</vt:lpstr>
      <vt:lpstr>Когда? Где? Кто? Цель? Действия?</vt:lpstr>
      <vt:lpstr>1.Смута-это ______________ _______________</vt:lpstr>
      <vt:lpstr>2.Черты смуты __________________________ ___________________________</vt:lpstr>
      <vt:lpstr>В результате урока мне открылись: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Компьютер</cp:lastModifiedBy>
  <cp:revision>15</cp:revision>
  <cp:lastPrinted>1601-01-01T00:00:00Z</cp:lastPrinted>
  <dcterms:created xsi:type="dcterms:W3CDTF">1601-01-01T00:00:00Z</dcterms:created>
  <dcterms:modified xsi:type="dcterms:W3CDTF">2013-04-17T06:07:12Z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