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62" r:id="rId3"/>
    <p:sldId id="257" r:id="rId4"/>
    <p:sldId id="261" r:id="rId5"/>
    <p:sldId id="279" r:id="rId6"/>
    <p:sldId id="272" r:id="rId7"/>
    <p:sldId id="276" r:id="rId8"/>
    <p:sldId id="273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6" autoAdjust="0"/>
    <p:restoredTop sz="94660"/>
  </p:normalViewPr>
  <p:slideViewPr>
    <p:cSldViewPr snapToGrid="0">
      <p:cViewPr>
        <p:scale>
          <a:sx n="68" d="100"/>
          <a:sy n="68" d="100"/>
        </p:scale>
        <p:origin x="-1038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1" d="100"/>
          <a:sy n="101" d="100"/>
        </p:scale>
        <p:origin x="1764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картинкам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4" name="Рисунок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83680"/>
            <a:ext cx="1219200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dorovajaplaneta.ru/zdorovyj-obraz-zhizni-zozh/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Здоровый 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Правила зож</a:t>
            </a:r>
            <a:endParaRPr lang="ru-RU" dirty="0"/>
          </a:p>
        </p:txBody>
      </p:sp>
      <p:pic>
        <p:nvPicPr>
          <p:cNvPr id="7" name="Рисунок 6" descr="Two people lifting weights"/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Рисунок 7" descr="Closeup of Granny Smith apple and tape measure"/>
          <p:cNvPicPr>
            <a:picLocks noGrp="1" noChangeAspect="1"/>
          </p:cNvPicPr>
          <p:nvPr>
            <p:ph type="pic" idx="1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Рисунок 8" descr="Man and woman running on indoor track"/>
          <p:cNvPicPr>
            <a:picLocks noGrp="1" noChangeAspect="1"/>
          </p:cNvPicPr>
          <p:nvPr>
            <p:ph type="pic" idx="12"/>
          </p:nvPr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=""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1797" y="218049"/>
            <a:ext cx="9144000" cy="1143000"/>
          </a:xfrm>
        </p:spPr>
        <p:txBody>
          <a:bodyPr/>
          <a:lstStyle/>
          <a:p>
            <a:r>
              <a:rPr lang="ru-RU" dirty="0" smtClean="0"/>
              <a:t>Что такое здоровый образ жизни( зож)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9417"/>
            <a:ext cx="11957538" cy="12678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u="sng" dirty="0" smtClean="0"/>
              <a:t>Здоровый образ жизни </a:t>
            </a:r>
            <a:r>
              <a:rPr lang="ru-RU" dirty="0" smtClean="0"/>
              <a:t>— образ жизни отдельного человека с целью профилактики болезней и укрепления здоровья. </a:t>
            </a:r>
            <a:r>
              <a:rPr lang="ru-RU" u="sng" dirty="0" smtClean="0"/>
              <a:t>ЗОЖ</a:t>
            </a:r>
            <a:r>
              <a:rPr lang="ru-RU" dirty="0" smtClean="0"/>
              <a:t> - это концепция жизнедеятельности человека, направленная на улучшение и сохранение здоровья с помощью соответствующего питания, физической подготовки, морального настроя и отказа от вредных привычек.</a:t>
            </a:r>
            <a:endParaRPr lang="ru-RU" dirty="0"/>
          </a:p>
        </p:txBody>
      </p:sp>
      <p:pic>
        <p:nvPicPr>
          <p:cNvPr id="4" name="Рисунок 3" descr="1355287244-be-tap-the-du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263" y="2734480"/>
            <a:ext cx="4762500" cy="3724275"/>
          </a:xfrm>
          <a:prstGeom prst="rect">
            <a:avLst/>
          </a:prstGeom>
        </p:spPr>
      </p:pic>
      <p:pic>
        <p:nvPicPr>
          <p:cNvPr id="5" name="Рисунок 4" descr="zakalivanie_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8082" y="2622458"/>
            <a:ext cx="5256921" cy="38610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ktory-zdorovj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4742" y="509875"/>
            <a:ext cx="6289577" cy="590982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67287" y="2813537"/>
            <a:ext cx="5064369" cy="1486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 чего зависит здоровье человека?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4654513">
            <a:off x="3432517" y="1364567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7416565">
            <a:off x="3584916" y="3978813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268998">
            <a:off x="1038663" y="4358641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2523517">
            <a:off x="1631852" y="872197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_79b51_261d6903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80046" y="4466584"/>
            <a:ext cx="2222748" cy="2011587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36099" y="1308294"/>
            <a:ext cx="10916528" cy="36807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Здоровый образ жизни </a:t>
            </a:r>
            <a:r>
              <a:rPr lang="ru-RU" dirty="0" smtClean="0"/>
              <a:t>— это </a:t>
            </a:r>
            <a:r>
              <a:rPr lang="ru-RU" dirty="0" smtClean="0">
                <a:solidFill>
                  <a:srgbClr val="FFFF00"/>
                </a:solidFill>
              </a:rPr>
              <a:t>активное</a:t>
            </a:r>
            <a:r>
              <a:rPr lang="ru-RU" dirty="0" smtClean="0"/>
              <a:t> участие в трудовой, общественной, семейно-бытовой, досуговой формах </a:t>
            </a:r>
            <a:r>
              <a:rPr lang="ru-RU" dirty="0" smtClean="0">
                <a:solidFill>
                  <a:schemeClr val="tx1"/>
                </a:solidFill>
              </a:rPr>
              <a:t>жизнедеятельности человека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" name="Рисунок 12" descr="slide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479" y="478302"/>
            <a:ext cx="3338063" cy="1934308"/>
          </a:xfrm>
          <a:prstGeom prst="rect">
            <a:avLst/>
          </a:prstGeom>
        </p:spPr>
      </p:pic>
      <p:pic>
        <p:nvPicPr>
          <p:cNvPr id="14" name="Рисунок 13" descr="zak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904" y="4270075"/>
            <a:ext cx="1069271" cy="2095555"/>
          </a:xfrm>
          <a:prstGeom prst="rect">
            <a:avLst/>
          </a:prstGeom>
        </p:spPr>
      </p:pic>
      <p:pic>
        <p:nvPicPr>
          <p:cNvPr id="16" name="Рисунок 15" descr="8101489_138775_10508742_1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11596" y="515792"/>
            <a:ext cx="2836650" cy="1887969"/>
          </a:xfrm>
          <a:prstGeom prst="rect">
            <a:avLst/>
          </a:prstGeom>
        </p:spPr>
      </p:pic>
      <p:pic>
        <p:nvPicPr>
          <p:cNvPr id="17" name="Рисунок 16" descr="s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700023" y="504175"/>
            <a:ext cx="2905823" cy="19278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ravila-zdorovogo-obraza-zhizni.jpg"/>
          <p:cNvPicPr>
            <a:picLocks noChangeAspect="1"/>
          </p:cNvPicPr>
          <p:nvPr/>
        </p:nvPicPr>
        <p:blipFill>
          <a:blip r:embed="rId2" cstate="print"/>
          <a:srcRect b="29135"/>
          <a:stretch>
            <a:fillRect/>
          </a:stretch>
        </p:blipFill>
        <p:spPr>
          <a:xfrm>
            <a:off x="6070772" y="493247"/>
            <a:ext cx="5564673" cy="5809079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67287" y="2813537"/>
            <a:ext cx="5064369" cy="1486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здорового образа жизни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4654513">
            <a:off x="3432517" y="1364567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7416565">
            <a:off x="3584916" y="3978813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268998">
            <a:off x="1038663" y="4358641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2523517">
            <a:off x="1631852" y="872197"/>
            <a:ext cx="872197" cy="196947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6391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289" y="917806"/>
            <a:ext cx="62085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1 совет: </a:t>
            </a:r>
            <a:r>
              <a:rPr lang="ru-RU" sz="2000" dirty="0" smtClean="0"/>
              <a:t>разгадывая кроссворды, изучая иностранные языки, производя подсчеты в уме, мы тренируем головной мозг. Таким образом, активизируется работа сердца, системы кровообращения и обмен веществ.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75602" y="220099"/>
            <a:ext cx="492486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cap="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Несколько </a:t>
            </a:r>
            <a:r>
              <a:rPr kumimoji="0" lang="ru-RU" sz="3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Советов:</a:t>
            </a:r>
            <a:endParaRPr kumimoji="0" lang="ru-RU" sz="3400" b="0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1324427963_krossvord.jpg"/>
          <p:cNvPicPr>
            <a:picLocks noChangeAspect="1"/>
          </p:cNvPicPr>
          <p:nvPr/>
        </p:nvPicPr>
        <p:blipFill>
          <a:blip r:embed="rId2" cstate="print"/>
          <a:srcRect b="9838"/>
          <a:stretch>
            <a:fillRect/>
          </a:stretch>
        </p:blipFill>
        <p:spPr>
          <a:xfrm>
            <a:off x="7153044" y="405274"/>
            <a:ext cx="4466869" cy="28784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221" y="230832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u="sng" dirty="0" smtClean="0"/>
              <a:t>2 совет: </a:t>
            </a:r>
            <a:r>
              <a:rPr lang="ru-RU" sz="2000" dirty="0" smtClean="0"/>
              <a:t>работа – важный элемент здорового образа жизни. Найдите подходящую для себя работу, которая будет вам в радость. Как утверждают ученые, это поможет выглядеть моложе.</a:t>
            </a:r>
            <a:endParaRPr lang="ru-RU" sz="2000" dirty="0"/>
          </a:p>
        </p:txBody>
      </p:sp>
      <p:pic>
        <p:nvPicPr>
          <p:cNvPr id="6" name="Рисунок 5" descr="PK_dlya_spets_razn_profess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7816" y="3285655"/>
            <a:ext cx="4117877" cy="278748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5851" y="3708563"/>
            <a:ext cx="3901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u="sng" dirty="0" smtClean="0"/>
              <a:t>3 совет: </a:t>
            </a:r>
            <a:r>
              <a:rPr lang="ru-RU" sz="2000" dirty="0" smtClean="0"/>
              <a:t>не ешьте слишком много.</a:t>
            </a:r>
            <a:endParaRPr lang="ru-RU" sz="20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9615269" y="3108961"/>
            <a:ext cx="2126565" cy="3189848"/>
            <a:chOff x="4710333" y="3488788"/>
            <a:chExt cx="2126565" cy="3189848"/>
          </a:xfrm>
        </p:grpSpPr>
        <p:pic>
          <p:nvPicPr>
            <p:cNvPr id="8" name="Рисунок 7" descr="prichiny-izzhogi-u-detej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10333" y="3488788"/>
              <a:ext cx="2126565" cy="3189848"/>
            </a:xfrm>
            <a:prstGeom prst="rect">
              <a:avLst/>
            </a:prstGeom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4937760" y="3629465"/>
              <a:ext cx="1434905" cy="248998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5132364" y="3784209"/>
              <a:ext cx="1015217" cy="244543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583499" y="4142314"/>
            <a:ext cx="4002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4 </a:t>
            </a:r>
            <a:r>
              <a:rPr lang="ru-RU" sz="2000" u="sng" dirty="0" smtClean="0"/>
              <a:t>совет</a:t>
            </a:r>
            <a:r>
              <a:rPr lang="ru-RU" sz="2000" u="sng" dirty="0" smtClean="0"/>
              <a:t>: </a:t>
            </a:r>
            <a:r>
              <a:rPr lang="ru-RU" sz="2000" dirty="0" smtClean="0"/>
              <a:t>чаще двигайтесь. Учеными доказано, что даже восемь минут занятий спортом в день продлевают жизнь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2089" y="5476569"/>
            <a:ext cx="5251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5 совет: </a:t>
            </a:r>
            <a:r>
              <a:rPr lang="ru-RU" sz="2000" dirty="0" smtClean="0"/>
              <a:t>имейте на все свое мнение. Осознанная жизнь поможет как можно реже впадать в депрессию и быть подавленным.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169040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dorovyj-obraz-zhizn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5459" y="483579"/>
            <a:ext cx="8202783" cy="581933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57" y="365760"/>
            <a:ext cx="1927273" cy="1176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all" spc="-5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Итак,</a:t>
            </a:r>
            <a:endParaRPr kumimoji="0" lang="ru-RU" sz="4400" b="0" i="0" u="none" strike="noStrike" kern="1200" cap="all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" y="2021451"/>
            <a:ext cx="2067951" cy="2079634"/>
          </a:xfrm>
          <a:prstGeom prst="rect">
            <a:avLst/>
          </a:prstGeom>
        </p:spPr>
      </p:pic>
      <p:pic>
        <p:nvPicPr>
          <p:cNvPr id="8" name="Рисунок 7" descr="alcoholfr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12302" y="2278966"/>
            <a:ext cx="1867853" cy="18678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224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20271" y="3052689"/>
            <a:ext cx="3452861" cy="1117040"/>
          </a:xfrm>
        </p:spPr>
        <p:txBody>
          <a:bodyPr/>
          <a:lstStyle/>
          <a:p>
            <a:pPr algn="ctr"/>
            <a:r>
              <a:rPr lang="ru-RU" dirty="0" smtClean="0"/>
              <a:t>Использованные материалы: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10954" y="4192172"/>
            <a:ext cx="31370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FF00"/>
                </a:solidFill>
                <a:hlinkClick r:id="rId2"/>
              </a:rPr>
              <a:t>www.yandex.ru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FF00"/>
                </a:solidFill>
                <a:hlinkClick r:id="rId3"/>
              </a:rPr>
              <a:t>http://www.zdorovajaplaneta.ru/zdorovyj-obraz-zhizni-zozh</a:t>
            </a:r>
            <a:r>
              <a:rPr lang="en-US" sz="2000" dirty="0" smtClean="0">
                <a:solidFill>
                  <a:srgbClr val="FFFF00"/>
                </a:solidFill>
                <a:hlinkClick r:id="rId3"/>
              </a:rPr>
              <a:t>/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FF00"/>
                </a:solidFill>
              </a:rPr>
              <a:t>http://www.ecolora.su/40-konkurs-luchshij-slogan-deviz-o-zdorovom-obraze-zhizni.html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153" y="0"/>
            <a:ext cx="71510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Путь к здоровью</a:t>
            </a:r>
          </a:p>
          <a:p>
            <a:r>
              <a:rPr lang="ru-RU" sz="3600" dirty="0" smtClean="0"/>
              <a:t>Лежит через </a:t>
            </a:r>
            <a:r>
              <a:rPr lang="ru-RU" sz="3600" dirty="0" smtClean="0"/>
              <a:t>зарядку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Делайте с нами всё по </a:t>
            </a:r>
            <a:r>
              <a:rPr lang="ru-RU" sz="3600" dirty="0" smtClean="0"/>
              <a:t>порядку:</a:t>
            </a:r>
            <a:endParaRPr lang="ru-RU" sz="3600" dirty="0" smtClean="0"/>
          </a:p>
          <a:p>
            <a:r>
              <a:rPr lang="ru-RU" sz="3600" dirty="0" smtClean="0"/>
              <a:t>Плаванье</a:t>
            </a:r>
            <a:r>
              <a:rPr lang="ru-RU" sz="3600" dirty="0" smtClean="0"/>
              <a:t>, бег, </a:t>
            </a:r>
            <a:r>
              <a:rPr lang="ru-RU" sz="3600" dirty="0" err="1" smtClean="0"/>
              <a:t>скакалка,батут</a:t>
            </a:r>
            <a:endParaRPr lang="ru-RU" sz="3600" dirty="0" smtClean="0"/>
          </a:p>
          <a:p>
            <a:r>
              <a:rPr lang="ru-RU" sz="3600" dirty="0" smtClean="0"/>
              <a:t>Здоровье и силу всем нам </a:t>
            </a:r>
            <a:r>
              <a:rPr lang="ru-RU" sz="3600" dirty="0" smtClean="0"/>
              <a:t>дадут!</a:t>
            </a:r>
            <a:endParaRPr lang="ru-RU" sz="3600" dirty="0"/>
          </a:p>
        </p:txBody>
      </p:sp>
      <p:pic>
        <p:nvPicPr>
          <p:cNvPr id="6" name="Рисунок 5" descr="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75616" y="193350"/>
            <a:ext cx="2645826" cy="3012326"/>
          </a:xfrm>
          <a:prstGeom prst="rect">
            <a:avLst/>
          </a:prstGeom>
        </p:spPr>
      </p:pic>
      <p:pic>
        <p:nvPicPr>
          <p:cNvPr id="7" name="Рисунок 6" descr="my-za-zdorovyj-obraz-zhizn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91382" y="3007408"/>
            <a:ext cx="5048250" cy="3600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6160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22391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382D75-6DC6-4908-8B05-64D061C4B1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TS102922391</Template>
  <TotalTime>0</TotalTime>
  <Words>199</Words>
  <Application>Microsoft Office PowerPoint</Application>
  <PresentationFormat>Произвольный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TS102922391</vt:lpstr>
      <vt:lpstr>Здоровый образ жизни</vt:lpstr>
      <vt:lpstr>Что такое здоровый образ жизни( зож)</vt:lpstr>
      <vt:lpstr>От чего зависит здоровье человека?</vt:lpstr>
      <vt:lpstr>Здоровый образ жизни — это активное участие в трудовой, общественной, семейно-бытовой, досуговой формах жизнедеятельности человека.</vt:lpstr>
      <vt:lpstr>Правила здорового образа жизни</vt:lpstr>
      <vt:lpstr>Слайд 6</vt:lpstr>
      <vt:lpstr>Слайд 7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2013-03-28T08:07:09Z</dcterms:created>
  <dcterms:modified xsi:type="dcterms:W3CDTF">2013-03-28T09:22:55Z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TC029223919991</vt:lpwstr>
  </property>
</Properties>
</file>