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2" r:id="rId6"/>
    <p:sldId id="269" r:id="rId7"/>
    <p:sldId id="266" r:id="rId8"/>
    <p:sldId id="270" r:id="rId9"/>
    <p:sldId id="265" r:id="rId10"/>
    <p:sldId id="271" r:id="rId11"/>
    <p:sldId id="277" r:id="rId12"/>
    <p:sldId id="263" r:id="rId13"/>
    <p:sldId id="272" r:id="rId14"/>
    <p:sldId id="276" r:id="rId15"/>
    <p:sldId id="264" r:id="rId16"/>
    <p:sldId id="274" r:id="rId17"/>
    <p:sldId id="278" r:id="rId18"/>
    <p:sldId id="275" r:id="rId19"/>
    <p:sldId id="279" r:id="rId20"/>
    <p:sldId id="280" r:id="rId21"/>
    <p:sldId id="260" r:id="rId22"/>
    <p:sldId id="261" r:id="rId23"/>
    <p:sldId id="267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5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4101184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475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120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929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994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48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674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369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76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46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26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86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234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8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02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16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63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CC4036-DA2F-4811-AAB3-2D9D673CE393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CFE1BF-5D3E-4090-8E2B-8D492B78C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19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18" y="2309681"/>
            <a:ext cx="7982764" cy="454831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64655"/>
            <a:ext cx="9144000" cy="2142836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«Сказка»</a:t>
            </a:r>
            <a:br>
              <a:rPr lang="ru-RU" sz="4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Никологоры</a:t>
            </a:r>
          </a:p>
        </p:txBody>
      </p:sp>
    </p:spTree>
    <p:extLst>
      <p:ext uri="{BB962C8B-B14F-4D97-AF65-F5344CB8AC3E}">
        <p14:creationId xmlns:p14="http://schemas.microsoft.com/office/powerpoint/2010/main" val="258262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721" y="117762"/>
            <a:ext cx="7711187" cy="11383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формирующие представления о знаках дорожного движения: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091" y="1884217"/>
            <a:ext cx="7901709" cy="4003253"/>
          </a:xfrm>
        </p:spPr>
        <p:txBody>
          <a:bodyPr/>
          <a:lstStyle/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поручение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Повороты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знак 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нам скажет дорожный знак</a:t>
            </a:r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40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Clr>
                <a:srgbClr val="00B050"/>
              </a:buClr>
            </a:pP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47" y="4973527"/>
            <a:ext cx="1827886" cy="18278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1" y="1813924"/>
            <a:ext cx="1572719" cy="12600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853" y="2534360"/>
            <a:ext cx="1547165" cy="135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70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93782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827"/>
            <a:ext cx="9144000" cy="607834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40527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3637" y="0"/>
            <a:ext cx="8220363" cy="181032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формирующие представления об </a:t>
            </a:r>
            <a:b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элементах дороги, об участках дорожного</a:t>
            </a:r>
            <a:b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 и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правилах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них: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3637" y="2955636"/>
            <a:ext cx="7763163" cy="2931834"/>
          </a:xfrm>
        </p:spPr>
        <p:txBody>
          <a:bodyPr>
            <a:normAutofit/>
          </a:bodyPr>
          <a:lstStyle/>
          <a:p>
            <a:pPr marL="571500" indent="-5715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быстрее?</a:t>
            </a:r>
          </a:p>
          <a:p>
            <a:pPr marL="571500" indent="-5715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Гараж </a:t>
            </a:r>
          </a:p>
          <a:p>
            <a:pPr marL="571500" indent="-5715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проехать?</a:t>
            </a:r>
          </a:p>
          <a:p>
            <a:pPr marL="571500" indent="-5715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sz="3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310" y="3223491"/>
            <a:ext cx="4601690" cy="349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15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5936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827"/>
            <a:ext cx="9144000" cy="607834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30918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Комплексные игры-занятия, включающие в себя элементы нескольких или всех игр: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2133" y="2050473"/>
            <a:ext cx="7704667" cy="394934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Дорожное – не дорожное слово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 загадку, покажи отгадку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Поехали, автомобили. Стоп!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Игра-соревнование «Быстрые автомобили»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Едем в автобусе, едем в трамвае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 и пешеходы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безопасный путь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982" y="4308670"/>
            <a:ext cx="3072246" cy="239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8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973021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091"/>
            <a:ext cx="9131203" cy="60867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2742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82133" y="92364"/>
            <a:ext cx="7704667" cy="1145309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 по ПДД: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2133" y="1006764"/>
            <a:ext cx="7704667" cy="49930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«Скорая помощь»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замысел: закрепить умение детей брать на себя роли регулировщика, инспектора ГИБДД, водителя «скорой помощи», мамы, дочки (сына), больного, действовать соответственно взятой роли.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«Улица полна неожиданностей»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замысел: расширять представления детей об улице, о проезжей части дороги, тротуаре, пешеходах, транспортных средствах; учить детей распределять роли, вести их до конца игры.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«Прогулка с любимыми куклами»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замысел: знакомить детей с правилами дорожного движения и дорожной атрибутикой в ходе игры.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2000" b="1" dirty="0">
              <a:solidFill>
                <a:srgbClr val="00CC66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836" y="5458783"/>
            <a:ext cx="2096654" cy="130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70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492" y="0"/>
            <a:ext cx="8575589" cy="2964873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дошкольниками по воспитанию навыков безопасного поведения на улице «Зелёный огонёк»</a:t>
            </a:r>
            <a:endParaRPr lang="ru-RU" sz="4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92" y="4491695"/>
            <a:ext cx="2475020" cy="12375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088" y="3967593"/>
            <a:ext cx="2285714" cy="2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4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0.49687 0.00509 " pathEditMode="relative" rAng="0" ptsTypes="AA">
                                      <p:cBhvr>
                                        <p:cTn id="6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44" y="2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646"/>
            <a:ext cx="9144000" cy="602870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0519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3359" y="25398"/>
            <a:ext cx="6953805" cy="852057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родителями: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3359" y="877455"/>
            <a:ext cx="7646532" cy="5615709"/>
          </a:xfrm>
        </p:spPr>
        <p:txBody>
          <a:bodyPr/>
          <a:lstStyle/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 с участием сотрудников ГИБДД;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стол;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досуги и праздники;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конкурсах, выставках;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 и экскурсии;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КВН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Фотовыставки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9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43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892"/>
            <a:ext cx="9144000" cy="6042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88640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3" y="3048001"/>
            <a:ext cx="4343866" cy="3717636"/>
          </a:xfrm>
          <a:prstGeom prst="rect">
            <a:avLst/>
          </a:prstGeom>
        </p:spPr>
      </p:pic>
      <p:sp>
        <p:nvSpPr>
          <p:cNvPr id="22535" name="Rectangle 7"/>
          <p:cNvSpPr>
            <a:spLocks noGrp="1" noChangeArrowheads="1"/>
          </p:cNvSpPr>
          <p:nvPr>
            <p:ph type="title"/>
          </p:nvPr>
        </p:nvSpPr>
        <p:spPr>
          <a:xfrm>
            <a:off x="982133" y="1"/>
            <a:ext cx="7704667" cy="1006764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литература: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00113" y="905165"/>
            <a:ext cx="7772400" cy="5254336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пособие «Дети на дороге. Правила дорожного движения в играх и упражнениях»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и методические рекомендации по ознакомлению детей дошкольного возраста с правилами дорожного движения «Азбука дорожного движения» Л.Б. </a:t>
            </a:r>
            <a:r>
              <a:rPr lang="ru-RU" sz="24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Баряева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В.Л. </a:t>
            </a:r>
            <a:r>
              <a:rPr lang="ru-RU" sz="24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Жевнеров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Е.В. </a:t>
            </a:r>
            <a:r>
              <a:rPr lang="ru-RU" sz="24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Загребова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Ф.С. Майорова «Изучаем дорожную азбуку»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4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С.Н.Черепанова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«Правила дорожного движения дошкольникам </a:t>
            </a:r>
          </a:p>
        </p:txBody>
      </p:sp>
    </p:spTree>
    <p:extLst>
      <p:ext uri="{BB962C8B-B14F-4D97-AF65-F5344CB8AC3E}">
        <p14:creationId xmlns:p14="http://schemas.microsoft.com/office/powerpoint/2010/main" val="169408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  <p:bldP spid="2253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8929" y="2080644"/>
            <a:ext cx="81678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Благодарим за внимание!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779" y="2930419"/>
            <a:ext cx="3546765" cy="36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0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632" y="0"/>
            <a:ext cx="6699805" cy="2360071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 с детьми дошкольного возраста по ПДД: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4945" y="2724727"/>
            <a:ext cx="8395855" cy="3833091"/>
          </a:xfrm>
        </p:spPr>
        <p:txBody>
          <a:bodyPr/>
          <a:lstStyle/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сознательного отношения к соблюдению правил дорожного движения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первоначальных представлений о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правилах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дорожного движения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Уточнение представлений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правилах дорожного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Clr>
                <a:srgbClr val="00B050"/>
              </a:buClr>
            </a:pP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728" y="131994"/>
            <a:ext cx="1898072" cy="263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98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0305" y="117762"/>
            <a:ext cx="6676714" cy="1932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детьми дошкольного возраста по ПДД: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0305" y="2992582"/>
            <a:ext cx="6699802" cy="3186544"/>
          </a:xfrm>
        </p:spPr>
        <p:txBody>
          <a:bodyPr/>
          <a:lstStyle/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со светофором, его назначением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об улице,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частях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различать виды наземного транспорта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001" y="1343655"/>
            <a:ext cx="3101326" cy="18204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38" y="1178401"/>
            <a:ext cx="1767734" cy="181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013" y="90054"/>
            <a:ext cx="6699805" cy="80587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8013" y="1117600"/>
            <a:ext cx="7360205" cy="4969164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 и экскурсии;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ролевые игры;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игры;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продуктивная деятельность;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атрибутов для проигрывания дорожных ситуаций;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игровые досуги;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Конкурсы, викторины, выставки;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видеофильмов, роликов.</a:t>
            </a:r>
          </a:p>
          <a:p>
            <a:pPr algn="l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902" y="1117600"/>
            <a:ext cx="2115831" cy="278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0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163" y="1"/>
            <a:ext cx="7601527" cy="18195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 подвижные игры для обучения детей ПДД можно условно классифицировать на: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05163" y="1921164"/>
            <a:ext cx="7777019" cy="3962400"/>
          </a:xfrm>
        </p:spPr>
        <p:txBody>
          <a:bodyPr/>
          <a:lstStyle/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формирующие представления о сигналах светофора и регулировщика;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формирующие представления о знаках дорожного движения;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формирующие представления об элементах дороги, об участках дорожного движения и правилах их поведения;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Комплексные игры-занятия, включающие в себя элементы нескольких или всех игр.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012" y="4037131"/>
            <a:ext cx="2903969" cy="267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80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124"/>
            <a:ext cx="9144000" cy="60677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9698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8777" y="25398"/>
            <a:ext cx="7452568" cy="18311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формирующие представления о сигналах светофора и регулировщика: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709" y="1939636"/>
            <a:ext cx="7643091" cy="3947834"/>
          </a:xfrm>
        </p:spPr>
        <p:txBody>
          <a:bodyPr/>
          <a:lstStyle/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Ловкий пешеход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Эстафета «Красный, </a:t>
            </a:r>
            <a:r>
              <a:rPr lang="ru-RU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Краски светофора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друг светофор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Стоп. Идите!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Делай, как я</a:t>
            </a:r>
          </a:p>
          <a:p>
            <a:pPr marL="342900" indent="-342900" algn="l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546" y="2989005"/>
            <a:ext cx="1576218" cy="23739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584" y="2753535"/>
            <a:ext cx="535838" cy="8970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52" y="3727484"/>
            <a:ext cx="535838" cy="8970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710" y="1856509"/>
            <a:ext cx="535838" cy="897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96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528"/>
            <a:ext cx="9144000" cy="66569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130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Другая 3">
      <a:dk1>
        <a:sysClr val="windowText" lastClr="000000"/>
      </a:dk1>
      <a:lt1>
        <a:sysClr val="window" lastClr="FFFFFF"/>
      </a:lt1>
      <a:dk2>
        <a:srgbClr val="909090"/>
      </a:dk2>
      <a:lt2>
        <a:srgbClr val="BCBCBC"/>
      </a:lt2>
      <a:accent1>
        <a:srgbClr val="909090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TC103457496[[fn=Параллакс]]</Template>
  <TotalTime>209</TotalTime>
  <Words>516</Words>
  <Application>Microsoft Office PowerPoint</Application>
  <PresentationFormat>Экран (4:3)</PresentationFormat>
  <Paragraphs>82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Corbel</vt:lpstr>
      <vt:lpstr>Times New Roman</vt:lpstr>
      <vt:lpstr>Wingdings</vt:lpstr>
      <vt:lpstr>Параллакс</vt:lpstr>
      <vt:lpstr>МБДОУ д/с «Сказка» п. Никологоры</vt:lpstr>
      <vt:lpstr>Работа с дошкольниками по воспитанию навыков безопасного поведения на улице «Зелёный огонёк»</vt:lpstr>
      <vt:lpstr>Задачи работы с детьми дошкольного возраста по ПДД:</vt:lpstr>
      <vt:lpstr>Этапы работы с детьми дошкольного возраста по ПДД:</vt:lpstr>
      <vt:lpstr>Формы работы с детьми:</vt:lpstr>
      <vt:lpstr>По содержанию подвижные игры для обучения детей ПДД можно условно классифицировать на:</vt:lpstr>
      <vt:lpstr>Презентация PowerPoint</vt:lpstr>
      <vt:lpstr>Игры, формирующие представления о сигналах светофора и регулировщика:</vt:lpstr>
      <vt:lpstr>Презентация PowerPoint</vt:lpstr>
      <vt:lpstr>Игры, формирующие представления о знаках дорожного движения:</vt:lpstr>
      <vt:lpstr>Презентация PowerPoint</vt:lpstr>
      <vt:lpstr>Презентация PowerPoint</vt:lpstr>
      <vt:lpstr>Игры, формирующие представления об  элементах дороги, об участках дорожного  движения и правилах поведения на них:</vt:lpstr>
      <vt:lpstr>Презентация PowerPoint</vt:lpstr>
      <vt:lpstr>Презентация PowerPoint</vt:lpstr>
      <vt:lpstr>Комплексные игры-занятия, включающие в себя элементы нескольких или всех игр:</vt:lpstr>
      <vt:lpstr>Презентация PowerPoint</vt:lpstr>
      <vt:lpstr>Презентация PowerPoint</vt:lpstr>
      <vt:lpstr>Сюжетно-ролевые игры по ПДД:</vt:lpstr>
      <vt:lpstr>Презентация PowerPoint</vt:lpstr>
      <vt:lpstr>Формы работы с родителями:</vt:lpstr>
      <vt:lpstr>Презентация PowerPoint</vt:lpstr>
      <vt:lpstr>Презентация PowerPoint</vt:lpstr>
      <vt:lpstr>Используемая литература: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125</cp:revision>
  <dcterms:created xsi:type="dcterms:W3CDTF">2012-12-11T15:21:10Z</dcterms:created>
  <dcterms:modified xsi:type="dcterms:W3CDTF">2013-04-17T13:39:56Z</dcterms:modified>
</cp:coreProperties>
</file>