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7" r:id="rId4"/>
    <p:sldId id="258" r:id="rId5"/>
    <p:sldId id="264" r:id="rId6"/>
    <p:sldId id="259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65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D431D76-2A8C-45F5-A376-D89D036E33D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3C20C29-AC4B-42FB-997C-BD01ED2450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 smtClean="0"/>
              <a:t>   	</a:t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err="1" smtClean="0"/>
              <a:t>ЗоЩенко</a:t>
            </a:r>
            <a:r>
              <a:rPr lang="ru-RU" sz="4400" dirty="0" smtClean="0"/>
              <a:t> М.М.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Рассказы для детей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38100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84168" y="5085184"/>
            <a:ext cx="2843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	</a:t>
            </a:r>
            <a:r>
              <a:rPr lang="ru-RU" sz="4400" dirty="0" smtClean="0"/>
              <a:t>1958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5301208"/>
            <a:ext cx="1800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1894 -</a:t>
            </a:r>
            <a:endParaRPr lang="ru-RU" sz="4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96792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ЗАДАНИЕ: </a:t>
            </a:r>
            <a:r>
              <a:rPr lang="ru-RU" sz="3100" dirty="0" smtClean="0">
                <a:solidFill>
                  <a:srgbClr val="00B050"/>
                </a:solidFill>
              </a:rPr>
              <a:t>придумайте вопросы в группах к другим произведениям М.М.Зощенко</a:t>
            </a:r>
            <a:endParaRPr lang="ru-RU" sz="3100" dirty="0">
              <a:solidFill>
                <a:srgbClr val="00B05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88840"/>
            <a:ext cx="7239000" cy="439248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4000" dirty="0" smtClean="0"/>
              <a:t>«Показательный ребенок»</a:t>
            </a:r>
          </a:p>
          <a:p>
            <a:r>
              <a:rPr lang="ru-RU" sz="4000" dirty="0" smtClean="0"/>
              <a:t>«Умная Тамара»</a:t>
            </a:r>
          </a:p>
          <a:p>
            <a:r>
              <a:rPr lang="ru-RU" sz="4000" dirty="0" smtClean="0"/>
              <a:t>«Загадочное происшествие»</a:t>
            </a:r>
          </a:p>
          <a:p>
            <a:r>
              <a:rPr lang="ru-RU" sz="4000" dirty="0" smtClean="0"/>
              <a:t>«Калоши и мороженое»</a:t>
            </a:r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УМНАЯ ТАМАРА</a:t>
            </a:r>
            <a:endParaRPr lang="ru-RU" sz="5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Авторы: </a:t>
            </a:r>
            <a:r>
              <a:rPr lang="ru-RU" sz="1800" dirty="0" smtClean="0">
                <a:solidFill>
                  <a:srgbClr val="0070C0"/>
                </a:solidFill>
              </a:rPr>
              <a:t>Прилуцкая М., Соколова К., Никитина К., </a:t>
            </a:r>
            <a:r>
              <a:rPr lang="ru-RU" sz="1800" dirty="0" err="1" smtClean="0">
                <a:solidFill>
                  <a:srgbClr val="0070C0"/>
                </a:solidFill>
              </a:rPr>
              <a:t>Приказчикова</a:t>
            </a:r>
            <a:r>
              <a:rPr lang="ru-RU" sz="1800" dirty="0" smtClean="0">
                <a:solidFill>
                  <a:srgbClr val="0070C0"/>
                </a:solidFill>
              </a:rPr>
              <a:t> П.</a:t>
            </a: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Куда и зачем уехал инженер?</a:t>
            </a:r>
          </a:p>
          <a:p>
            <a:r>
              <a:rPr lang="ru-RU" dirty="0" smtClean="0"/>
              <a:t>Сколько прошло времени, пока инженера не было?</a:t>
            </a:r>
          </a:p>
          <a:p>
            <a:r>
              <a:rPr lang="ru-RU" dirty="0" smtClean="0"/>
              <a:t>Что отдал инженер Тамаре?</a:t>
            </a:r>
          </a:p>
          <a:p>
            <a:r>
              <a:rPr lang="ru-RU" dirty="0" smtClean="0"/>
              <a:t>Как забралась кошка в квартиру?</a:t>
            </a:r>
          </a:p>
          <a:p>
            <a:r>
              <a:rPr lang="ru-RU" sz="2400" dirty="0" smtClean="0"/>
              <a:t>- с карниза прыгнула в окно</a:t>
            </a:r>
          </a:p>
          <a:p>
            <a:r>
              <a:rPr lang="ru-RU" sz="2400" dirty="0" smtClean="0"/>
              <a:t>- 10 мандаринов</a:t>
            </a:r>
          </a:p>
          <a:p>
            <a:r>
              <a:rPr lang="ru-RU" sz="2400" dirty="0" smtClean="0"/>
              <a:t>- Месяц</a:t>
            </a:r>
          </a:p>
          <a:p>
            <a:r>
              <a:rPr lang="ru-RU" sz="2400" dirty="0" smtClean="0"/>
              <a:t>- лечиться на юг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«Показательный ребенок»</a:t>
            </a: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Авторы: </a:t>
            </a:r>
            <a:r>
              <a:rPr lang="ru-RU" sz="2000" dirty="0" smtClean="0">
                <a:solidFill>
                  <a:srgbClr val="0070C0"/>
                </a:solidFill>
              </a:rPr>
              <a:t>Седышев А., Монахов М., Токарев Д., </a:t>
            </a:r>
            <a:r>
              <a:rPr lang="ru-RU" sz="2000" dirty="0" err="1" smtClean="0">
                <a:solidFill>
                  <a:srgbClr val="0070C0"/>
                </a:solidFill>
              </a:rPr>
              <a:t>Шашин</a:t>
            </a:r>
            <a:r>
              <a:rPr lang="ru-RU" sz="2000" dirty="0" smtClean="0">
                <a:solidFill>
                  <a:srgbClr val="0070C0"/>
                </a:solidFill>
              </a:rPr>
              <a:t> М., </a:t>
            </a:r>
            <a:r>
              <a:rPr lang="ru-RU" sz="2000" dirty="0" err="1" smtClean="0">
                <a:solidFill>
                  <a:srgbClr val="0070C0"/>
                </a:solidFill>
              </a:rPr>
              <a:t>Ханыков</a:t>
            </a:r>
            <a:r>
              <a:rPr lang="ru-RU" sz="2000" dirty="0" smtClean="0">
                <a:solidFill>
                  <a:srgbClr val="0070C0"/>
                </a:solidFill>
              </a:rPr>
              <a:t> Р., Никифоров Я.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На какой улице живет Павлик?</a:t>
            </a:r>
          </a:p>
          <a:p>
            <a:r>
              <a:rPr lang="ru-RU" dirty="0" smtClean="0"/>
              <a:t>Кому пришло письмо?</a:t>
            </a:r>
          </a:p>
          <a:p>
            <a:r>
              <a:rPr lang="ru-RU" dirty="0" smtClean="0"/>
              <a:t>В какой стране родители кладут нарочно письма в карман детям?</a:t>
            </a:r>
          </a:p>
          <a:p>
            <a:r>
              <a:rPr lang="ru-RU" dirty="0" smtClean="0"/>
              <a:t>Кто позвал милиционера?</a:t>
            </a:r>
          </a:p>
          <a:p>
            <a:r>
              <a:rPr lang="ru-RU" sz="2000" dirty="0" smtClean="0"/>
              <a:t>- тетка</a:t>
            </a:r>
          </a:p>
          <a:p>
            <a:r>
              <a:rPr lang="ru-RU" sz="2000" dirty="0" smtClean="0"/>
              <a:t>- в Америке</a:t>
            </a:r>
          </a:p>
          <a:p>
            <a:r>
              <a:rPr lang="ru-RU" sz="2000" dirty="0" smtClean="0"/>
              <a:t>- бабушке</a:t>
            </a:r>
          </a:p>
          <a:p>
            <a:r>
              <a:rPr lang="ru-RU" sz="2000" dirty="0" smtClean="0"/>
              <a:t>- Фонтанке</a:t>
            </a:r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8961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Калоши и мороженое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268760"/>
            <a:ext cx="5897880" cy="831168"/>
          </a:xfrm>
        </p:spPr>
        <p:txBody>
          <a:bodyPr>
            <a:normAutofit/>
          </a:bodyPr>
          <a:lstStyle/>
          <a:p>
            <a:r>
              <a:rPr lang="ru-RU" dirty="0" smtClean="0"/>
              <a:t>Авторы</a:t>
            </a:r>
            <a:r>
              <a:rPr lang="ru-RU" dirty="0" smtClean="0">
                <a:solidFill>
                  <a:srgbClr val="0070C0"/>
                </a:solidFill>
              </a:rPr>
              <a:t>: </a:t>
            </a:r>
            <a:r>
              <a:rPr lang="ru-RU" sz="2000" dirty="0" smtClean="0">
                <a:solidFill>
                  <a:srgbClr val="0070C0"/>
                </a:solidFill>
              </a:rPr>
              <a:t>Розова К., Бондаренко </a:t>
            </a:r>
            <a:r>
              <a:rPr lang="ru-RU" sz="2000" dirty="0" err="1" smtClean="0">
                <a:solidFill>
                  <a:srgbClr val="0070C0"/>
                </a:solidFill>
              </a:rPr>
              <a:t>А.,Щелоков</a:t>
            </a:r>
            <a:r>
              <a:rPr lang="ru-RU" sz="2000" dirty="0" smtClean="0">
                <a:solidFill>
                  <a:srgbClr val="0070C0"/>
                </a:solidFill>
              </a:rPr>
              <a:t> К., </a:t>
            </a:r>
            <a:r>
              <a:rPr lang="ru-RU" sz="2000" dirty="0" err="1" smtClean="0">
                <a:solidFill>
                  <a:srgbClr val="0070C0"/>
                </a:solidFill>
              </a:rPr>
              <a:t>Шепитова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</a:rPr>
              <a:t>Т.,Проценко</a:t>
            </a:r>
            <a:r>
              <a:rPr lang="ru-RU" sz="2000" dirty="0" smtClean="0">
                <a:solidFill>
                  <a:srgbClr val="0070C0"/>
                </a:solidFill>
              </a:rPr>
              <a:t> В.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Что любили </a:t>
            </a:r>
            <a:r>
              <a:rPr lang="ru-RU" sz="2800" dirty="0" err="1" smtClean="0"/>
              <a:t>Минька</a:t>
            </a:r>
            <a:r>
              <a:rPr lang="ru-RU" sz="2800" dirty="0" smtClean="0"/>
              <a:t> и Леля?</a:t>
            </a:r>
          </a:p>
          <a:p>
            <a:r>
              <a:rPr lang="ru-RU" sz="2800" dirty="0" smtClean="0"/>
              <a:t>Сколько тряпичник дал денег за калошу?</a:t>
            </a:r>
          </a:p>
          <a:p>
            <a:r>
              <a:rPr lang="ru-RU" sz="2800" dirty="0" smtClean="0"/>
              <a:t>Что предпринял папа, когда узнал, что дети продавали калоши гостей?</a:t>
            </a:r>
          </a:p>
          <a:p>
            <a:r>
              <a:rPr lang="ru-RU" sz="2800" dirty="0" smtClean="0"/>
              <a:t>Сколько стоило мороженое?</a:t>
            </a:r>
          </a:p>
          <a:p>
            <a:r>
              <a:rPr lang="ru-RU" sz="2800" dirty="0" smtClean="0"/>
              <a:t>- </a:t>
            </a:r>
            <a:r>
              <a:rPr lang="ru-RU" sz="2000" dirty="0" smtClean="0"/>
              <a:t>мороженое</a:t>
            </a:r>
          </a:p>
          <a:p>
            <a:r>
              <a:rPr lang="ru-RU" sz="2000" dirty="0" smtClean="0"/>
              <a:t>- 2 копейки</a:t>
            </a:r>
          </a:p>
          <a:p>
            <a:r>
              <a:rPr lang="ru-RU" sz="2000" dirty="0" smtClean="0"/>
              <a:t>- продал игрушки</a:t>
            </a:r>
          </a:p>
          <a:p>
            <a:r>
              <a:rPr lang="ru-RU" sz="2000" dirty="0" smtClean="0"/>
              <a:t>- 1 копейку</a:t>
            </a:r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96815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«Загадочное происшествие»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Авторы: </a:t>
            </a:r>
            <a:r>
              <a:rPr lang="ru-RU" sz="2000" dirty="0" smtClean="0">
                <a:solidFill>
                  <a:srgbClr val="0070C0"/>
                </a:solidFill>
              </a:rPr>
              <a:t>Капустин Д., Кирилин А., Симоненко У., Насырова В.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Где происходило происшествие?</a:t>
            </a:r>
          </a:p>
          <a:p>
            <a:r>
              <a:rPr lang="ru-RU" dirty="0" smtClean="0"/>
              <a:t>Где работал главный герой?</a:t>
            </a:r>
          </a:p>
          <a:p>
            <a:r>
              <a:rPr lang="ru-RU" dirty="0" smtClean="0"/>
              <a:t>На что стрелочник обменял козу?</a:t>
            </a:r>
          </a:p>
          <a:p>
            <a:r>
              <a:rPr lang="ru-RU" dirty="0" smtClean="0"/>
              <a:t>Что украл вор?</a:t>
            </a:r>
          </a:p>
          <a:p>
            <a:r>
              <a:rPr lang="ru-RU" dirty="0" smtClean="0"/>
              <a:t>- </a:t>
            </a:r>
            <a:r>
              <a:rPr lang="ru-RU" sz="2400" dirty="0" smtClean="0"/>
              <a:t>рваные валенки</a:t>
            </a:r>
          </a:p>
          <a:p>
            <a:r>
              <a:rPr lang="ru-RU" sz="2400" dirty="0" smtClean="0"/>
              <a:t>- на муку</a:t>
            </a:r>
          </a:p>
          <a:p>
            <a:r>
              <a:rPr lang="ru-RU" sz="2400" dirty="0" smtClean="0"/>
              <a:t>-Уголовный розыск</a:t>
            </a:r>
          </a:p>
          <a:p>
            <a:r>
              <a:rPr lang="ru-RU" sz="2400" dirty="0" smtClean="0"/>
              <a:t>- </a:t>
            </a:r>
            <a:r>
              <a:rPr lang="ru-RU" sz="2400" dirty="0" err="1" smtClean="0"/>
              <a:t>Лигов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- Какие произведения писал Зощенко?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Обращение к сатире, юмористическим рассказам было продиктовано необходимостью борьбы за человека </a:t>
            </a:r>
            <a:r>
              <a:rPr lang="ru-RU" sz="4000" dirty="0" smtClean="0">
                <a:solidFill>
                  <a:srgbClr val="0070C0"/>
                </a:solidFill>
              </a:rPr>
              <a:t>сильного, красивого, гармоничного, </a:t>
            </a:r>
            <a:r>
              <a:rPr lang="ru-RU" sz="4000" dirty="0" smtClean="0"/>
              <a:t>пронизанного </a:t>
            </a:r>
            <a:r>
              <a:rPr lang="ru-RU" sz="4000" dirty="0" smtClean="0">
                <a:solidFill>
                  <a:srgbClr val="0070C0"/>
                </a:solidFill>
              </a:rPr>
              <a:t>светлым </a:t>
            </a:r>
            <a:r>
              <a:rPr lang="ru-RU" sz="4000" dirty="0" smtClean="0"/>
              <a:t>мироощущением.</a:t>
            </a:r>
            <a:endParaRPr lang="ru-RU" sz="4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5897880" cy="117348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Умер в Ленинграде</a:t>
            </a:r>
            <a:endParaRPr lang="ru-RU" sz="4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67544" y="1556792"/>
            <a:ext cx="3106688" cy="602512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Похоронен</a:t>
            </a:r>
          </a:p>
          <a:p>
            <a:r>
              <a:rPr lang="ru-RU" sz="4000" dirty="0" smtClean="0"/>
              <a:t> </a:t>
            </a:r>
            <a:r>
              <a:rPr lang="ru-RU" sz="2800" dirty="0" smtClean="0"/>
              <a:t>в</a:t>
            </a:r>
            <a:r>
              <a:rPr lang="ru-RU" sz="4000" dirty="0" smtClean="0"/>
              <a:t> Сестрорецке</a:t>
            </a:r>
            <a:endParaRPr lang="ru-RU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556792"/>
            <a:ext cx="3502943" cy="4732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 учить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Контролировать учебную задачу на протяжении всего процесса,</a:t>
            </a:r>
          </a:p>
          <a:p>
            <a:r>
              <a:rPr lang="ru-RU" dirty="0" smtClean="0"/>
              <a:t>Выдвигать предположение, предлагать доказательство решения учебной задачи,</a:t>
            </a:r>
          </a:p>
          <a:p>
            <a:r>
              <a:rPr lang="ru-RU" dirty="0" smtClean="0"/>
              <a:t>Взаимодействовать в групповой и коллективной работе,</a:t>
            </a:r>
          </a:p>
          <a:p>
            <a:r>
              <a:rPr lang="ru-RU" dirty="0" smtClean="0"/>
              <a:t>Соблюдать культуру слушателя, учитывать его точку зрения,</a:t>
            </a:r>
          </a:p>
          <a:p>
            <a:r>
              <a:rPr lang="ru-RU" dirty="0" smtClean="0"/>
              <a:t>Использовать в речи языковые средства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О писателе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Родился в семье художника в Петербурге.</a:t>
            </a:r>
          </a:p>
          <a:p>
            <a:r>
              <a:rPr lang="ru-RU" dirty="0" smtClean="0"/>
              <a:t>После окончания гимназии обучается в Университете на юридическом факультете.</a:t>
            </a:r>
          </a:p>
          <a:p>
            <a:r>
              <a:rPr lang="ru-RU" dirty="0" smtClean="0"/>
              <a:t>Не закончив обучение, уходит добровольцем на войну (Первую Мировую).</a:t>
            </a:r>
          </a:p>
          <a:p>
            <a:r>
              <a:rPr lang="ru-RU" dirty="0" smtClean="0"/>
              <a:t>Участвовал в боях, отличаясь храбростью и отвагой. Награжден 5 орденами, командовал батальоном. Был трижды ранен.</a:t>
            </a:r>
          </a:p>
          <a:p>
            <a:r>
              <a:rPr lang="ru-RU" dirty="0" smtClean="0"/>
              <a:t>С 1920 г. Занялся литературной деятельностью.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3606219" cy="525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636912"/>
            <a:ext cx="3788141" cy="390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427984" y="548680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- Почему фотографии так выглядят?</a:t>
            </a:r>
            <a:endParaRPr lang="ru-RU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r>
              <a:rPr lang="ru-RU" dirty="0" smtClean="0"/>
              <a:t>О Т В Е Ч А Й , ВСПОМИНАЙ!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92896"/>
            <a:ext cx="2957116" cy="4000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19393726">
            <a:off x="5918243" y="4017887"/>
            <a:ext cx="22743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50х50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1412776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подсказки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5724128" y="2885528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0070C0"/>
                </a:solidFill>
              </a:rPr>
              <a:t>Обраще-ние</a:t>
            </a:r>
            <a:r>
              <a:rPr lang="ru-RU" sz="3200" dirty="0" smtClean="0">
                <a:solidFill>
                  <a:srgbClr val="0070C0"/>
                </a:solidFill>
              </a:rPr>
              <a:t> к  другу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4128" y="5085184"/>
            <a:ext cx="17281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Помощь зала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1340768"/>
            <a:ext cx="7200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00B050"/>
                </a:solidFill>
              </a:rPr>
              <a:t>В</a:t>
            </a:r>
          </a:p>
          <a:p>
            <a:r>
              <a:rPr lang="ru-RU" sz="3600" b="1" u="sng" dirty="0" smtClean="0">
                <a:solidFill>
                  <a:srgbClr val="00B050"/>
                </a:solidFill>
              </a:rPr>
              <a:t>Ы</a:t>
            </a:r>
          </a:p>
          <a:p>
            <a:r>
              <a:rPr lang="ru-RU" sz="3600" b="1" u="sng" dirty="0" smtClean="0">
                <a:solidFill>
                  <a:srgbClr val="00B050"/>
                </a:solidFill>
              </a:rPr>
              <a:t>И</a:t>
            </a:r>
          </a:p>
          <a:p>
            <a:r>
              <a:rPr lang="ru-RU" sz="3600" b="1" u="sng" dirty="0" smtClean="0">
                <a:solidFill>
                  <a:srgbClr val="00B050"/>
                </a:solidFill>
              </a:rPr>
              <a:t>Г</a:t>
            </a:r>
          </a:p>
          <a:p>
            <a:r>
              <a:rPr lang="ru-RU" sz="3600" b="1" u="sng" dirty="0" smtClean="0">
                <a:solidFill>
                  <a:srgbClr val="00B050"/>
                </a:solidFill>
              </a:rPr>
              <a:t>Р</a:t>
            </a:r>
          </a:p>
          <a:p>
            <a:r>
              <a:rPr lang="ru-RU" sz="3600" b="1" u="sng" dirty="0" smtClean="0">
                <a:solidFill>
                  <a:srgbClr val="00B050"/>
                </a:solidFill>
              </a:rPr>
              <a:t>Ы</a:t>
            </a:r>
          </a:p>
          <a:p>
            <a:r>
              <a:rPr lang="ru-RU" sz="3600" b="1" u="sng" dirty="0" smtClean="0">
                <a:solidFill>
                  <a:srgbClr val="00B050"/>
                </a:solidFill>
              </a:rPr>
              <a:t>В</a:t>
            </a:r>
          </a:p>
          <a:p>
            <a:r>
              <a:rPr lang="ru-RU" sz="3600" b="1" u="sng" dirty="0" smtClean="0">
                <a:solidFill>
                  <a:srgbClr val="00B050"/>
                </a:solidFill>
              </a:rPr>
              <a:t>А</a:t>
            </a:r>
          </a:p>
          <a:p>
            <a:r>
              <a:rPr lang="ru-RU" sz="3600" b="1" u="sng" dirty="0" err="1" smtClean="0">
                <a:solidFill>
                  <a:srgbClr val="00B050"/>
                </a:solidFill>
              </a:rPr>
              <a:t>й</a:t>
            </a:r>
            <a:endParaRPr lang="ru-RU" sz="3600" b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1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2603153" cy="391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196" y="2996952"/>
            <a:ext cx="2715334" cy="372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419872" y="620688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Сколько лет было </a:t>
            </a:r>
            <a:r>
              <a:rPr lang="ru-RU" sz="2400" dirty="0" err="1" smtClean="0"/>
              <a:t>Миньке</a:t>
            </a:r>
            <a:r>
              <a:rPr lang="ru-RU" sz="2400" dirty="0" smtClean="0"/>
              <a:t>, когда он понял, что такое елка?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1700808"/>
            <a:ext cx="864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5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2204864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Какую игрушку разбили стулом Леля и </a:t>
            </a:r>
            <a:r>
              <a:rPr lang="ru-RU" sz="2400" dirty="0" err="1" smtClean="0"/>
              <a:t>Минька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275856" y="3573016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куклу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4509120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Что сказал папа, когда все гости ушли?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5517232"/>
            <a:ext cx="2376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«Ложитесь спать…»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80312" y="260648"/>
            <a:ext cx="4320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Ё</a:t>
            </a:r>
          </a:p>
          <a:p>
            <a:r>
              <a:rPr lang="ru-RU" sz="4400" dirty="0" smtClean="0">
                <a:solidFill>
                  <a:srgbClr val="00B050"/>
                </a:solidFill>
              </a:rPr>
              <a:t>Л</a:t>
            </a:r>
          </a:p>
          <a:p>
            <a:r>
              <a:rPr lang="ru-RU" sz="4400" dirty="0" smtClean="0">
                <a:solidFill>
                  <a:srgbClr val="00B050"/>
                </a:solidFill>
              </a:rPr>
              <a:t>К</a:t>
            </a:r>
          </a:p>
          <a:p>
            <a:r>
              <a:rPr lang="ru-RU" sz="4400" dirty="0">
                <a:solidFill>
                  <a:srgbClr val="00B050"/>
                </a:solidFill>
              </a:rPr>
              <a:t>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2458616" cy="86409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Все любят храбрых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Как звали трусливого мальчика?</a:t>
            </a:r>
          </a:p>
          <a:p>
            <a:r>
              <a:rPr lang="ru-RU" sz="2400" dirty="0" smtClean="0"/>
              <a:t>Что часто говорила мама Андрею?</a:t>
            </a:r>
          </a:p>
          <a:p>
            <a:r>
              <a:rPr lang="ru-RU" sz="2400" dirty="0" smtClean="0"/>
              <a:t>Что сделала собака, когда Андрей ударил ее?</a:t>
            </a:r>
          </a:p>
          <a:p>
            <a:r>
              <a:rPr lang="ru-RU" sz="2400" dirty="0" smtClean="0"/>
              <a:t>Где купались мальчики?</a:t>
            </a:r>
          </a:p>
          <a:p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700808"/>
            <a:ext cx="320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rot="19764780">
            <a:off x="2170281" y="5546147"/>
            <a:ext cx="2237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АНДРЮША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96239">
            <a:off x="2483190" y="119768"/>
            <a:ext cx="26640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Разорвала ему штаны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0558960">
            <a:off x="5821228" y="610010"/>
            <a:ext cx="189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</a:rPr>
              <a:t>В речке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16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-</a:t>
            </a:r>
            <a:r>
              <a:rPr lang="ru-RU" sz="2000" b="0" dirty="0" smtClean="0">
                <a:solidFill>
                  <a:schemeClr val="tx1"/>
                </a:solidFill>
              </a:rPr>
              <a:t>Кто объяснил </a:t>
            </a:r>
            <a:r>
              <a:rPr lang="ru-RU" sz="2000" b="0" dirty="0" err="1" smtClean="0">
                <a:solidFill>
                  <a:schemeClr val="tx1"/>
                </a:solidFill>
              </a:rPr>
              <a:t>Миньке</a:t>
            </a:r>
            <a:r>
              <a:rPr lang="ru-RU" sz="2000" b="0" dirty="0" smtClean="0">
                <a:solidFill>
                  <a:schemeClr val="tx1"/>
                </a:solidFill>
              </a:rPr>
              <a:t>, что земля </a:t>
            </a:r>
            <a:r>
              <a:rPr lang="ru-RU" sz="2000" b="0" dirty="0" err="1" smtClean="0">
                <a:solidFill>
                  <a:schemeClr val="tx1"/>
                </a:solidFill>
              </a:rPr>
              <a:t>круглаЯ</a:t>
            </a:r>
            <a:r>
              <a:rPr lang="ru-RU" sz="2000" b="0" dirty="0" smtClean="0">
                <a:solidFill>
                  <a:schemeClr val="tx1"/>
                </a:solidFill>
              </a:rPr>
              <a:t>?</a:t>
            </a:r>
            <a:endParaRPr lang="ru-RU" sz="2000" b="0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31146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355976" y="1412776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-Сколько денег взяла Леля в кругосветное путешествие?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372200" y="2276872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3 рубля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968" y="2852936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-Какое желание было у ребят в путешествии?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211960" y="3717032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Вернуться домой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5373216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-Где мать заперла Степку по возвращении домой?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668344" y="4365104"/>
            <a:ext cx="3600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б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Н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е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3928" y="4365104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400" dirty="0" smtClean="0"/>
              <a:t>Кто вместе с ребятами ушел в путешествие?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635896" y="1844824"/>
            <a:ext cx="48442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Т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У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З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И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К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20735119">
            <a:off x="5635352" y="509426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СТЕПКА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3970784" cy="129614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ГЛУПАЯ ИСТОРИЯ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2627784" y="1268760"/>
            <a:ext cx="2719184" cy="8185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4 года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834880" cy="4371752"/>
          </a:xfrm>
        </p:spPr>
        <p:txBody>
          <a:bodyPr>
            <a:normAutofit/>
          </a:bodyPr>
          <a:lstStyle/>
          <a:p>
            <a:r>
              <a:rPr lang="ru-RU" dirty="0" smtClean="0"/>
              <a:t>Сколько лет было заболевшему Пете?</a:t>
            </a:r>
          </a:p>
          <a:p>
            <a:r>
              <a:rPr lang="ru-RU" dirty="0" smtClean="0"/>
              <a:t>Кого посоветовали позвать, чтобы осмотреть Петю?</a:t>
            </a:r>
          </a:p>
          <a:p>
            <a:r>
              <a:rPr lang="ru-RU" dirty="0" smtClean="0"/>
              <a:t>Кто догадался, почему падал Петя?</a:t>
            </a:r>
          </a:p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8640"/>
            <a:ext cx="2808312" cy="377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19914044">
            <a:off x="5167871" y="4660286"/>
            <a:ext cx="2579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профессора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03848" y="5733256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КОЛЯ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211</TotalTime>
  <Words>584</Words>
  <Application>Microsoft Office PowerPoint</Application>
  <PresentationFormat>Экран (4:3)</PresentationFormat>
  <Paragraphs>124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       ЗоЩенко М.М.</vt:lpstr>
      <vt:lpstr>Цели: учить</vt:lpstr>
      <vt:lpstr>О писателе</vt:lpstr>
      <vt:lpstr>Слайд 4</vt:lpstr>
      <vt:lpstr>О Т В Е Ч А Й , ВСПОМИНАЙ!</vt:lpstr>
      <vt:lpstr>Слайд 6</vt:lpstr>
      <vt:lpstr>Все любят храбрых</vt:lpstr>
      <vt:lpstr>-Кто объяснил Миньке, что земля круглаЯ?</vt:lpstr>
      <vt:lpstr>ГЛУПАЯ ИСТОРИЯ</vt:lpstr>
      <vt:lpstr>ЗАДАНИЕ: придумайте вопросы в группах к другим произведениям М.М.Зощенко</vt:lpstr>
      <vt:lpstr>УМНАЯ ТАМАРА</vt:lpstr>
      <vt:lpstr>«Показательный ребенок»</vt:lpstr>
      <vt:lpstr>Калоши и мороженое</vt:lpstr>
      <vt:lpstr>«Загадочное происшествие»</vt:lpstr>
      <vt:lpstr>- Какие произведения писал Зощенко?</vt:lpstr>
      <vt:lpstr>Умер в Ленинграде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ЗОЩЕНКО М.М.</dc:title>
  <dc:creator>сергей</dc:creator>
  <cp:lastModifiedBy>сергей</cp:lastModifiedBy>
  <cp:revision>25</cp:revision>
  <dcterms:created xsi:type="dcterms:W3CDTF">2011-11-21T18:41:30Z</dcterms:created>
  <dcterms:modified xsi:type="dcterms:W3CDTF">2013-04-17T17:38:33Z</dcterms:modified>
</cp:coreProperties>
</file>