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medprom.ru/medprom/135032" TargetMode="External"/><Relationship Id="rId3" Type="http://schemas.openxmlformats.org/officeDocument/2006/relationships/hyperlink" Target="http://readik.ru/str1_34_1_3.php" TargetMode="External"/><Relationship Id="rId7" Type="http://schemas.openxmlformats.org/officeDocument/2006/relationships/hyperlink" Target="http://www.proza.ru/2010/10/01/894" TargetMode="External"/><Relationship Id="rId2" Type="http://schemas.openxmlformats.org/officeDocument/2006/relationships/hyperlink" Target="http://www.sch2000.ru/employees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tici.narod.ru/ptici/galka.html" TargetMode="External"/><Relationship Id="rId5" Type="http://schemas.openxmlformats.org/officeDocument/2006/relationships/hyperlink" Target="http://www.denysberezhnoy.com/berezhnaya/1class/tchaikovsky_polka.html" TargetMode="External"/><Relationship Id="rId10" Type="http://schemas.openxmlformats.org/officeDocument/2006/relationships/hyperlink" Target="http://syroedenierecepty.ru/2012/05/sol-belaya-smert/" TargetMode="External"/><Relationship Id="rId4" Type="http://schemas.openxmlformats.org/officeDocument/2006/relationships/hyperlink" Target="http://mebleinform.ru/polka-derevyannaya-nastennaya.html" TargetMode="External"/><Relationship Id="rId9" Type="http://schemas.openxmlformats.org/officeDocument/2006/relationships/hyperlink" Target="http://argo-moscow.com/article_info.php?articles_id=229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568952" cy="1752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УМК «Школа России»</a:t>
            </a:r>
          </a:p>
          <a:p>
            <a:r>
              <a:rPr lang="ru-RU" sz="1800" dirty="0"/>
              <a:t>урок </a:t>
            </a:r>
            <a:r>
              <a:rPr lang="ru-RU" sz="1800" dirty="0" smtClean="0"/>
              <a:t>открытия </a:t>
            </a:r>
            <a:r>
              <a:rPr lang="ru-RU" sz="1800" dirty="0"/>
              <a:t>нового </a:t>
            </a:r>
            <a:r>
              <a:rPr lang="ru-RU" sz="1800" dirty="0" smtClean="0"/>
              <a:t>знания</a:t>
            </a:r>
          </a:p>
          <a:p>
            <a:r>
              <a:rPr lang="ru-RU" sz="1800" b="0" i="1" dirty="0"/>
              <a:t>Технология построения урока</a:t>
            </a:r>
            <a:r>
              <a:rPr lang="ru-RU" sz="1800" b="0" i="1" dirty="0" smtClean="0"/>
              <a:t>: проблемно-диалогическая</a:t>
            </a:r>
            <a:r>
              <a:rPr lang="ru-RU" sz="1800" b="0" i="1" dirty="0"/>
              <a:t>, деятельностный метод, коммуникативная культура самооценки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Буква </a:t>
            </a:r>
            <a:r>
              <a:rPr lang="ru-RU" b="1" i="1" dirty="0">
                <a:solidFill>
                  <a:srgbClr val="0070C0"/>
                </a:solidFill>
              </a:rPr>
              <a:t>Ь – </a:t>
            </a:r>
            <a:r>
              <a:rPr lang="ru-RU" b="1" dirty="0">
                <a:solidFill>
                  <a:srgbClr val="0070C0"/>
                </a:solidFill>
              </a:rPr>
              <a:t>показатель мягкости предшествующих согласных </a:t>
            </a:r>
            <a:r>
              <a:rPr lang="ru-RU" b="1" dirty="0" smtClean="0">
                <a:solidFill>
                  <a:srgbClr val="0070C0"/>
                </a:solidFill>
              </a:rPr>
              <a:t>звуков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5445224"/>
            <a:ext cx="5137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Презентация составлена Новиковой Т. А.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92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619125"/>
            <a:ext cx="8712969" cy="5124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5086809"/>
            <a:ext cx="522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Ь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697508" y="5086808"/>
            <a:ext cx="522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Ь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783722" y="5096922"/>
            <a:ext cx="522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Ь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141782" y="5079466"/>
            <a:ext cx="522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Ь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02139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73" y="491899"/>
            <a:ext cx="8352928" cy="5673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221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4"/>
          <a:stretch/>
        </p:blipFill>
        <p:spPr bwMode="auto">
          <a:xfrm>
            <a:off x="179512" y="384032"/>
            <a:ext cx="8568952" cy="595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637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16922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Ресурсы: </a:t>
            </a:r>
          </a:p>
          <a:p>
            <a:pPr>
              <a:lnSpc>
                <a:spcPct val="150000"/>
              </a:lnSpc>
            </a:pPr>
            <a:r>
              <a:rPr lang="en-US" dirty="0">
                <a:hlinkClick r:id="rId2"/>
              </a:rPr>
              <a:t>http://www.sch2000.ru/employees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readik.ru/str1_34_1_3.php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mebleinform.ru/polka-derevyannaya-nastennaya.html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www.denysberezhnoy.com/berezhnaya/1class/tchaikovsky_polka.html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ptici.narod.ru/ptici/galka.html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www.proza.ru/2010/10/01/894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medprom.ru/medprom/135032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argo-moscow.com/article_info.php?articles_id=229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en-US" dirty="0">
                <a:hlinkClick r:id="rId10"/>
              </a:rPr>
              <a:t>http://syroedenierecepty.ru/2012/05/sol-belaya-smert</a:t>
            </a:r>
            <a:r>
              <a:rPr lang="en-US" dirty="0" smtClean="0">
                <a:hlinkClick r:id="rId10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076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60432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589240"/>
            <a:ext cx="776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 какой проблемой столкнулись наши герои?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72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29" b="7841"/>
          <a:stretch/>
        </p:blipFill>
        <p:spPr bwMode="auto">
          <a:xfrm>
            <a:off x="755575" y="548680"/>
            <a:ext cx="7670291" cy="57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558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3"/>
            <a:ext cx="8856984" cy="555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996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640960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57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01" y="692696"/>
            <a:ext cx="8964488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024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990600"/>
            <a:ext cx="864096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5580112" y="3717032"/>
            <a:ext cx="1224136" cy="72008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1691680" y="3717032"/>
            <a:ext cx="1656184" cy="1656184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53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23913"/>
            <a:ext cx="8640960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5580112" y="3717032"/>
            <a:ext cx="1224136" cy="72008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H="1" flipV="1">
            <a:off x="1763688" y="3933056"/>
            <a:ext cx="1656184" cy="1656184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87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823913"/>
            <a:ext cx="8723313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6012160" y="3861048"/>
            <a:ext cx="1224136" cy="72008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H="1" flipV="1">
            <a:off x="1547664" y="3573016"/>
            <a:ext cx="1800200" cy="180020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1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43</TotalTime>
  <Words>79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 Буква Ь – показатель мягкости предшествующих согласных звуков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Буква Ь - показатель мягкости предшествующих согласных</dc:subject>
  <dc:creator>Новикова Т.А.</dc:creator>
  <cp:lastModifiedBy>Новик</cp:lastModifiedBy>
  <cp:revision>6</cp:revision>
  <dcterms:modified xsi:type="dcterms:W3CDTF">2013-04-05T20:37:11Z</dcterms:modified>
</cp:coreProperties>
</file>