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5" r:id="rId4"/>
    <p:sldId id="269" r:id="rId5"/>
    <p:sldId id="273" r:id="rId6"/>
    <p:sldId id="27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12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D53E-176C-4685-9D4F-6014B390F85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7AE1-50AD-4D9D-8F22-DBE858CD5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D53E-176C-4685-9D4F-6014B390F85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7AE1-50AD-4D9D-8F22-DBE858CD5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D53E-176C-4685-9D4F-6014B390F85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7AE1-50AD-4D9D-8F22-DBE858CD5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D53E-176C-4685-9D4F-6014B390F85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7AE1-50AD-4D9D-8F22-DBE858CD5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D53E-176C-4685-9D4F-6014B390F85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7AE1-50AD-4D9D-8F22-DBE858CD5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D53E-176C-4685-9D4F-6014B390F85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7AE1-50AD-4D9D-8F22-DBE858CD5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D53E-176C-4685-9D4F-6014B390F85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7AE1-50AD-4D9D-8F22-DBE858CD5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D53E-176C-4685-9D4F-6014B390F85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7AE1-50AD-4D9D-8F22-DBE858CD5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D53E-176C-4685-9D4F-6014B390F85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7AE1-50AD-4D9D-8F22-DBE858CD5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D53E-176C-4685-9D4F-6014B390F85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7AE1-50AD-4D9D-8F22-DBE858CD5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D53E-176C-4685-9D4F-6014B390F85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7577AE1-50AD-4D9D-8F22-DBE858CD5F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27D53E-176C-4685-9D4F-6014B390F85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577AE1-50AD-4D9D-8F22-DBE858CD5FE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Детское объединение</a:t>
            </a:r>
            <a:br>
              <a:rPr lang="ru-RU" dirty="0" smtClean="0"/>
            </a:br>
            <a:r>
              <a:rPr lang="ru-RU" dirty="0" smtClean="0"/>
              <a:t>«Умелые руки»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3543100"/>
            <a:ext cx="3244592" cy="2272166"/>
          </a:xfrm>
        </p:spPr>
        <p:txBody>
          <a:bodyPr/>
          <a:lstStyle/>
          <a:p>
            <a:pPr algn="l"/>
            <a:r>
              <a:rPr lang="ru-RU" dirty="0" smtClean="0"/>
              <a:t>Руководитель</a:t>
            </a:r>
          </a:p>
          <a:p>
            <a:pPr algn="l"/>
            <a:r>
              <a:rPr lang="ru-RU" dirty="0" smtClean="0"/>
              <a:t> </a:t>
            </a:r>
            <a:r>
              <a:rPr lang="ru-RU" dirty="0" err="1" smtClean="0"/>
              <a:t>Расстрыгина</a:t>
            </a:r>
            <a:r>
              <a:rPr lang="ru-RU" dirty="0" smtClean="0"/>
              <a:t> Тамара Семеновна</a:t>
            </a:r>
            <a:endParaRPr lang="ru-RU" dirty="0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57158" y="285728"/>
            <a:ext cx="828680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образовательное бюджетное учреждение дополнительного образования детей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Центр внешкольной работы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6182" y="6072206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2012 г</a:t>
            </a:r>
            <a:endParaRPr lang="ru-RU" sz="3200" dirty="0"/>
          </a:p>
        </p:txBody>
      </p:sp>
      <p:pic>
        <p:nvPicPr>
          <p:cNvPr id="7" name="Picture 5" descr="C:\Documents and Settings\Admin\Мои документы\Дипломы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286161"/>
            <a:ext cx="2026478" cy="2786045"/>
          </a:xfrm>
          <a:prstGeom prst="rect">
            <a:avLst/>
          </a:prstGeom>
          <a:noFill/>
        </p:spPr>
      </p:pic>
      <p:pic>
        <p:nvPicPr>
          <p:cNvPr id="8" name="Picture 12" descr="C:\Documents and Settings\Admin\Мои документы\Дипломы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3501008"/>
            <a:ext cx="1544235" cy="217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Направление деятельности: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ru-RU" sz="4000" dirty="0" smtClean="0"/>
              <a:t>декоративно-прикладное творчество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/>
          <a:lstStyle/>
          <a:p>
            <a:r>
              <a:rPr lang="ru-RU" dirty="0" smtClean="0"/>
              <a:t>Выжигание по дереву</a:t>
            </a:r>
          </a:p>
          <a:p>
            <a:r>
              <a:rPr lang="ru-RU" dirty="0" smtClean="0"/>
              <a:t>Аппликация и картины из бересты</a:t>
            </a:r>
          </a:p>
          <a:p>
            <a:r>
              <a:rPr lang="ru-RU" dirty="0" err="1" smtClean="0"/>
              <a:t>Бумагопластика</a:t>
            </a:r>
            <a:endParaRPr lang="ru-RU" dirty="0" smtClean="0"/>
          </a:p>
          <a:p>
            <a:r>
              <a:rPr lang="ru-RU" dirty="0" smtClean="0"/>
              <a:t>Плетение из бумажных полос</a:t>
            </a:r>
          </a:p>
          <a:p>
            <a:r>
              <a:rPr lang="ru-RU" dirty="0" smtClean="0"/>
              <a:t>Рисование по манке и соли</a:t>
            </a:r>
          </a:p>
          <a:p>
            <a:r>
              <a:rPr lang="ru-RU" dirty="0" smtClean="0"/>
              <a:t>Изготовление кукол в русских </a:t>
            </a:r>
            <a:r>
              <a:rPr lang="ru-RU" dirty="0" err="1" smtClean="0"/>
              <a:t>народныхкостюмах</a:t>
            </a:r>
            <a:endParaRPr lang="ru-RU" dirty="0" smtClean="0"/>
          </a:p>
          <a:p>
            <a:r>
              <a:rPr lang="ru-RU" dirty="0" smtClean="0"/>
              <a:t>Аппликация из природных материалов</a:t>
            </a:r>
          </a:p>
          <a:p>
            <a:r>
              <a:rPr lang="ru-RU" dirty="0" err="1" smtClean="0"/>
              <a:t>Декупаж</a:t>
            </a:r>
            <a:r>
              <a:rPr lang="ru-RU" dirty="0" smtClean="0"/>
              <a:t> по яичной скорлупе (</a:t>
            </a:r>
            <a:r>
              <a:rPr lang="ru-RU" dirty="0" err="1" smtClean="0"/>
              <a:t>кракле</a:t>
            </a:r>
            <a:r>
              <a:rPr lang="ru-RU" dirty="0" smtClean="0"/>
              <a:t>)</a:t>
            </a:r>
          </a:p>
          <a:p>
            <a:r>
              <a:rPr lang="ru-RU" dirty="0" err="1" smtClean="0"/>
              <a:t>Бисероплетение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21" descr="C:\Documents and Settings\Admin\Мои документы\Дипломы\1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1196752"/>
            <a:ext cx="1699889" cy="2448272"/>
          </a:xfrm>
          <a:prstGeom prst="rect">
            <a:avLst/>
          </a:prstGeom>
          <a:noFill/>
        </p:spPr>
      </p:pic>
      <p:pic>
        <p:nvPicPr>
          <p:cNvPr id="5" name="Picture 14" descr="C:\Documents and Settings\Admin\Мои документы\Дипломы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3862" y="4221088"/>
            <a:ext cx="1594578" cy="2145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928670"/>
            <a:ext cx="554356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Рисование по манке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204864"/>
            <a:ext cx="4576173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Куклы в сарафанах</a:t>
            </a:r>
            <a:endParaRPr lang="ru-RU" dirty="0"/>
          </a:p>
        </p:txBody>
      </p:sp>
      <p:pic>
        <p:nvPicPr>
          <p:cNvPr id="8194" name="Picture 2" descr="C:\Documents and Settings\Admin\Мои документы\Мои рисунки\Нач школа\ДО\DSC005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Таинственная береста</a:t>
            </a:r>
            <a:endParaRPr lang="ru-RU" dirty="0"/>
          </a:p>
        </p:txBody>
      </p:sp>
      <p:pic>
        <p:nvPicPr>
          <p:cNvPr id="9" name="Picture 3" descr="C:\Documents and Settings\Admin\Мои документы\Мои рисунки\Нач школа\Расстрыгина\DSC001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628" y="1412776"/>
            <a:ext cx="3786214" cy="2839661"/>
          </a:xfrm>
          <a:prstGeom prst="rect">
            <a:avLst/>
          </a:prstGeom>
          <a:noFill/>
        </p:spPr>
      </p:pic>
      <p:pic>
        <p:nvPicPr>
          <p:cNvPr id="12" name="Picture 4" descr="C:\Documents and Settings\Admin\Мои документы\Мои рисунки\Нач школа\Расстрыгина\DSC001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464174"/>
            <a:ext cx="3649152" cy="2736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6572296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Вышивка крестом, бисером</a:t>
            </a:r>
            <a:endParaRPr lang="ru-RU" dirty="0"/>
          </a:p>
        </p:txBody>
      </p:sp>
      <p:pic>
        <p:nvPicPr>
          <p:cNvPr id="15" name="Picture 2" descr="C:\Documents and Settings\Admin\Мои документы\Мои рисунки\Нач школа\Расстрыгина\DSC001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980728"/>
            <a:ext cx="2899812" cy="2174859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847307"/>
            <a:ext cx="3221347" cy="418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C:\Documents and Settings\Admin\Мои документы\Мои рисунки\Нач школа\Расстрыгина\DSC0011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717032"/>
            <a:ext cx="3786214" cy="2839660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499992" y="3155587"/>
            <a:ext cx="4644008" cy="653210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dirty="0" smtClean="0"/>
              <a:t>Бисероплетение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314</TotalTime>
  <Words>70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Детское объединение «Умелые руки»</vt:lpstr>
      <vt:lpstr>Направление деятельности:  декоративно-прикладное творчество</vt:lpstr>
      <vt:lpstr>Рисование по манке</vt:lpstr>
      <vt:lpstr>Куклы в сарафанах</vt:lpstr>
      <vt:lpstr>Таинственная береста</vt:lpstr>
      <vt:lpstr>Вышивка крестом, бисером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Детское объединение Умелые руки»</dc:title>
  <dc:creator>Admin</dc:creator>
  <cp:lastModifiedBy>ЦВР</cp:lastModifiedBy>
  <cp:revision>51</cp:revision>
  <dcterms:created xsi:type="dcterms:W3CDTF">2012-10-08T11:22:10Z</dcterms:created>
  <dcterms:modified xsi:type="dcterms:W3CDTF">2013-04-18T03:24:57Z</dcterms:modified>
</cp:coreProperties>
</file>