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70" r:id="rId6"/>
    <p:sldId id="271" r:id="rId7"/>
    <p:sldId id="272" r:id="rId8"/>
    <p:sldId id="274" r:id="rId9"/>
    <p:sldId id="275" r:id="rId10"/>
    <p:sldId id="276" r:id="rId11"/>
    <p:sldId id="261" r:id="rId12"/>
    <p:sldId id="262" r:id="rId13"/>
    <p:sldId id="277" r:id="rId14"/>
    <p:sldId id="278" r:id="rId15"/>
    <p:sldId id="279" r:id="rId16"/>
    <p:sldId id="280" r:id="rId17"/>
    <p:sldId id="263" r:id="rId18"/>
    <p:sldId id="264" r:id="rId19"/>
    <p:sldId id="289" r:id="rId20"/>
    <p:sldId id="29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B5C2FA-85AA-4A3F-A368-3321B229CC78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3CECAB-1579-4584-A480-C010E12D5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4A7CA-1AC9-46DC-B145-1881FE684325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0034A-9932-4EFB-A74F-1FFBF9B2A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4FFE6-9410-453A-81E3-B49CECBDEC68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DF6B1-C8F0-4F89-A914-F70F1BB0B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305FC-21F1-4F7B-8136-AC5CD88EB2DB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EAF69-CD31-489F-9F3A-47313EF22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29D01DC-6032-4997-B7CA-063EDC5E1F73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D97EB2-5212-4182-98CB-686DC766C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768A3-024E-4746-BBC3-716D744057CD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401E4-1234-4341-9FA6-F9EF555CE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62530-7306-48CB-8926-A4219A1A6A51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C1A5B-ABEB-4FF9-ABD1-3091FF00F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342D1-F2DE-4340-9F03-703480374960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67383-D454-4547-8D94-21B423133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E026C6-DECA-4EF9-84B6-342CFC5D93CE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685E3C-2122-4682-BF14-E517679D81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DE8B9-397E-4AFF-B2E1-F9C1BE4540BD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EE37A-FFB3-4558-878F-B3D715544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628AD5-7F8B-4C15-8C3E-69F1F39C67EA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CEC60C-FBF3-4A9A-A059-EE147B4A9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3687767-5C58-465A-A9CB-09060125F3D9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357F19C-2FDF-4CF1-AAE9-5E4E23E80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5" r:id="rId2"/>
    <p:sldLayoutId id="2147483673" r:id="rId3"/>
    <p:sldLayoutId id="2147483666" r:id="rId4"/>
    <p:sldLayoutId id="2147483667" r:id="rId5"/>
    <p:sldLayoutId id="2147483668" r:id="rId6"/>
    <p:sldLayoutId id="2147483674" r:id="rId7"/>
    <p:sldLayoutId id="2147483669" r:id="rId8"/>
    <p:sldLayoutId id="2147483675" r:id="rId9"/>
    <p:sldLayoutId id="2147483670" r:id="rId10"/>
    <p:sldLayoutId id="2147483671" r:id="rId11"/>
  </p:sldLayoutIdLst>
  <p:transition spd="slow">
    <p:split orient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66047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66047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66047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66047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66047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66047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66047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66047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66047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93F35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93F35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D5AD6E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404813"/>
            <a:ext cx="7772400" cy="18716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/>
              <a:t>Health is the best wealth</a:t>
            </a:r>
            <a:endParaRPr lang="ru-RU" sz="5400" dirty="0"/>
          </a:p>
        </p:txBody>
      </p:sp>
      <p:pic>
        <p:nvPicPr>
          <p:cNvPr id="26626" name="Picture 2" descr="http://www.pevtsova2007.narod.ru/5612_health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19988"/>
            <a:ext cx="8568952" cy="4131328"/>
          </a:xfrm>
          <a:prstGeom prst="rect">
            <a:avLst/>
          </a:prstGeom>
          <a:noFill/>
          <a:effectLst>
            <a:softEdge rad="127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6000" b="1" dirty="0" smtClean="0">
                <a:solidFill>
                  <a:srgbClr val="C00000"/>
                </a:solidFill>
              </a:rPr>
              <a:t>Physical inactivity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46082" name="Picture 2" descr="http://albums1.ochepyatki.ru/1052/f_245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8280920" cy="4896544"/>
          </a:xfrm>
          <a:prstGeom prst="rect">
            <a:avLst/>
          </a:prstGeom>
          <a:noFill/>
          <a:effectLst>
            <a:softEdge rad="127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6000" b="1" dirty="0" smtClean="0"/>
              <a:t>Sleeping too much or too little</a:t>
            </a:r>
            <a:endParaRPr lang="ru-RU" sz="6000" b="1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21506" name="Picture 2" descr="http://allmir.net/wp-content/uploads/2010/06/22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420888"/>
            <a:ext cx="6096000" cy="416242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6000" b="1" dirty="0" smtClean="0">
                <a:solidFill>
                  <a:srgbClr val="C00000"/>
                </a:solidFill>
              </a:rPr>
              <a:t>Good habits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484" name="Picture 4" descr="http://biz-lady.ru/uploads/posts/2012-03/1331215298_shutterstock_550243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8208912" cy="4920916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6000" b="1" dirty="0" smtClean="0">
                <a:solidFill>
                  <a:srgbClr val="00B050"/>
                </a:solidFill>
              </a:rPr>
              <a:t>Eating healthy food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7106" name="Picture 2" descr="http://center.volzhsky.ru/application/sectionfiles/img/food_differring_meal_fruit_and_vegetable_mix_031313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6"/>
            <a:ext cx="4536504" cy="374441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7108" name="Picture 4" descr="http://www.vashaibolit.ru/uploads/posts/2010-04/1272054064_polza_ryby_v_pitanii_chelove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492896"/>
            <a:ext cx="4152123" cy="3744416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6000" b="1" smtClean="0">
                <a:solidFill>
                  <a:srgbClr val="C00000"/>
                </a:solidFill>
              </a:rPr>
              <a:t>Regular meals</a:t>
            </a:r>
            <a:endParaRPr lang="ru-RU" sz="6000" b="1" smtClean="0">
              <a:solidFill>
                <a:srgbClr val="C00000"/>
              </a:solidFill>
            </a:endParaRPr>
          </a:p>
        </p:txBody>
      </p:sp>
      <p:pic>
        <p:nvPicPr>
          <p:cNvPr id="48130" name="Picture 2" descr="http://bookraina.com.ua/upload/iblock/e27/a430000000000103808-carousel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3305944" cy="4297077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48132" name="Picture 4" descr="http://s3.hostingkartinok.com/uploads/images/2012/09/f87a43367098415f76101558b83ea79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628800"/>
            <a:ext cx="4770529" cy="396044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5400" b="1" dirty="0" smtClean="0">
                <a:solidFill>
                  <a:srgbClr val="0070C0"/>
                </a:solidFill>
              </a:rPr>
              <a:t>Sleeping 7-8 hours</a:t>
            </a:r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49154" name="Picture 2" descr="http://world-lady.ru/uploads/posts/2011-06/1308478718_520-310x2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4464496" cy="446449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9156" name="Picture 4" descr="http://mediasubs.ru/group/uploads/ka/kak-raskrutit-svoj-resurs/image2/ZTliMjc3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628800"/>
            <a:ext cx="3744416" cy="446449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5400" b="1" dirty="0" smtClean="0">
                <a:solidFill>
                  <a:srgbClr val="00B050"/>
                </a:solidFill>
              </a:rPr>
              <a:t>Doing morning exercising</a:t>
            </a:r>
            <a:endParaRPr lang="ru-RU" sz="5400" b="1" dirty="0">
              <a:solidFill>
                <a:srgbClr val="00B050"/>
              </a:solidFill>
            </a:endParaRPr>
          </a:p>
        </p:txBody>
      </p:sp>
      <p:pic>
        <p:nvPicPr>
          <p:cNvPr id="50178" name="Picture 2" descr="http://www.podolsk.ru/images/zarydka_pomojet_vam_izbejat_trav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76872"/>
            <a:ext cx="6855718" cy="4282456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6000" b="1" smtClean="0">
                <a:solidFill>
                  <a:srgbClr val="002060"/>
                </a:solidFill>
              </a:rPr>
              <a:t>Playing sport</a:t>
            </a:r>
            <a:endParaRPr lang="ru-RU" sz="6000" b="1" smtClean="0">
              <a:solidFill>
                <a:srgbClr val="00206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19458" name="Picture 2" descr="http://rrooff.ru/upload/iblock/242/ltafchymruafgxf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348880"/>
            <a:ext cx="4785742" cy="3648076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9460" name="Picture 4" descr="http://nm-school.narod.ru/img/outscool/turnir/2005/basket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348880"/>
            <a:ext cx="4464495" cy="3672408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404813"/>
            <a:ext cx="8183562" cy="48434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Look left, right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Look up, look down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Look around.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Look at your nose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Look at that toe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Close your eyes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Open, wink and smile.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8434" name="Picture 2" descr="http://4shkola.kz/uploads/posts/2012-10/1349623614_6b39b989e936d4304f62eeeffe43aaf91-617x4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700808"/>
            <a:ext cx="2915816" cy="218804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76210" y="260648"/>
            <a:ext cx="8444261" cy="623437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 algn="ctr" eaLnBrk="1" hangingPunct="1"/>
            <a:r>
              <a:rPr lang="en-US" sz="4000" b="1" smtClean="0">
                <a:solidFill>
                  <a:srgbClr val="C00000"/>
                </a:solidFill>
              </a:rPr>
              <a:t>Early to bed early to rise</a:t>
            </a:r>
            <a:endParaRPr lang="ru-RU" sz="4000" b="1" smtClean="0">
              <a:solidFill>
                <a:srgbClr val="C00000"/>
              </a:solidFill>
            </a:endParaRPr>
          </a:p>
          <a:p>
            <a:pPr algn="ctr" eaLnBrk="1" hangingPunct="1"/>
            <a:r>
              <a:rPr lang="en-US" sz="4000" b="1" smtClean="0">
                <a:solidFill>
                  <a:srgbClr val="C00000"/>
                </a:solidFill>
              </a:rPr>
              <a:t> Makes a man healthy, wealthy and wise.</a:t>
            </a:r>
            <a:endParaRPr lang="ru-RU" sz="4000" b="1" smtClean="0">
              <a:solidFill>
                <a:srgbClr val="C00000"/>
              </a:solidFill>
            </a:endParaRPr>
          </a:p>
          <a:p>
            <a:pPr algn="ctr" eaLnBrk="1" hangingPunct="1"/>
            <a:r>
              <a:rPr lang="en-US" sz="4000" b="1" smtClean="0">
                <a:solidFill>
                  <a:srgbClr val="C00000"/>
                </a:solidFill>
              </a:rPr>
              <a:t>  An apple a day keeps a doctor away.</a:t>
            </a:r>
            <a:endParaRPr lang="ru-RU" sz="4000" b="1" smtClean="0">
              <a:solidFill>
                <a:srgbClr val="C00000"/>
              </a:solidFill>
            </a:endParaRPr>
          </a:p>
          <a:p>
            <a:pPr algn="ctr" eaLnBrk="1" hangingPunct="1"/>
            <a:r>
              <a:rPr lang="en-US" sz="4000" b="1" smtClean="0">
                <a:solidFill>
                  <a:srgbClr val="C00000"/>
                </a:solidFill>
              </a:rPr>
              <a:t> You are what you eat.</a:t>
            </a:r>
            <a:endParaRPr lang="ru-RU" sz="4000" b="1" smtClean="0">
              <a:solidFill>
                <a:srgbClr val="C00000"/>
              </a:solidFill>
            </a:endParaRPr>
          </a:p>
          <a:p>
            <a:pPr algn="ctr" eaLnBrk="1" hangingPunct="1"/>
            <a:r>
              <a:rPr lang="en-US" sz="4000" b="1" smtClean="0">
                <a:solidFill>
                  <a:srgbClr val="C00000"/>
                </a:solidFill>
              </a:rPr>
              <a:t> Eat to live, not live to eat.</a:t>
            </a:r>
            <a:endParaRPr lang="ru-RU" sz="4000" b="1" smtClean="0">
              <a:solidFill>
                <a:srgbClr val="C00000"/>
              </a:solidFill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13" y="549275"/>
            <a:ext cx="7881937" cy="17573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/>
              <a:t>Health is the best wealth</a:t>
            </a:r>
            <a:endParaRPr lang="ru-RU" sz="5400" dirty="0"/>
          </a:p>
        </p:txBody>
      </p:sp>
      <p:pic>
        <p:nvPicPr>
          <p:cNvPr id="26626" name="Picture 2" descr="http://www.pevtsova2007.narod.ru/5612_health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19988"/>
            <a:ext cx="8568952" cy="413132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9600" b="1" smtClean="0">
                <a:solidFill>
                  <a:srgbClr val="00B050"/>
                </a:solidFill>
              </a:rPr>
              <a:t>Our habits</a:t>
            </a:r>
            <a:endParaRPr lang="ru-RU" sz="9600" smtClean="0">
              <a:solidFill>
                <a:srgbClr val="00B050"/>
              </a:solidFill>
            </a:endParaRPr>
          </a:p>
        </p:txBody>
      </p:sp>
      <p:pic>
        <p:nvPicPr>
          <p:cNvPr id="15362" name="Picture 2" descr="http://www.dalecarnegiewayindy.com/wp-content/uploads/2012/09/fearless-selling-ca-9-21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44675"/>
            <a:ext cx="849630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6000" b="1" dirty="0" smtClean="0">
                <a:solidFill>
                  <a:srgbClr val="00B050"/>
                </a:solidFill>
              </a:rPr>
              <a:t>Physical activity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16386" name="Picture 6" descr="http://zvercorner.com/wp-content/uploads/2011/06/%D0%97%D0%B4%D0%BE%D1%80%D0%BE%D0%B2%D1%8C%D0%B5-%D1%88%D0%BA%D0%BE%D0%BB%D1%8C%D0%BD%D0%B8%D0%BA%D0%BE%D0%B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628775"/>
            <a:ext cx="84963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6000" b="1" dirty="0" smtClean="0">
                <a:solidFill>
                  <a:srgbClr val="002060"/>
                </a:solidFill>
              </a:rPr>
              <a:t>Eating lots of sweets</a:t>
            </a:r>
            <a:endParaRPr lang="ru-RU" sz="6000" b="1" dirty="0">
              <a:solidFill>
                <a:srgbClr val="002060"/>
              </a:solidFill>
            </a:endParaRPr>
          </a:p>
        </p:txBody>
      </p:sp>
      <p:pic>
        <p:nvPicPr>
          <p:cNvPr id="39938" name="Picture 2" descr="http://favorist.ru/u/c/8ZnQfONgGK_larg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852936"/>
            <a:ext cx="4570479" cy="364388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9944" name="Picture 8" descr="http://clubfile.ru/files/images/37729061_1231203037_7a759ac695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6653" y="2852936"/>
            <a:ext cx="4371711" cy="367240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6000" b="1" dirty="0" smtClean="0">
                <a:solidFill>
                  <a:srgbClr val="002060"/>
                </a:solidFill>
              </a:rPr>
              <a:t>Eating between meals</a:t>
            </a:r>
            <a:endParaRPr lang="ru-RU" sz="6000" b="1" dirty="0">
              <a:solidFill>
                <a:srgbClr val="002060"/>
              </a:solidFill>
            </a:endParaRPr>
          </a:p>
        </p:txBody>
      </p:sp>
      <p:pic>
        <p:nvPicPr>
          <p:cNvPr id="18434" name="Picture 2" descr="http://admin16.solinepro.ru/meatexpress/upload/user/0_9086b_47973a56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484438"/>
            <a:ext cx="5688012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6000" b="1" smtClean="0">
                <a:solidFill>
                  <a:srgbClr val="C00000"/>
                </a:solidFill>
              </a:rPr>
              <a:t>Snacking</a:t>
            </a:r>
            <a:endParaRPr lang="ru-RU" sz="6000" b="1" smtClean="0">
              <a:solidFill>
                <a:srgbClr val="C00000"/>
              </a:solidFill>
            </a:endParaRPr>
          </a:p>
        </p:txBody>
      </p:sp>
      <p:pic>
        <p:nvPicPr>
          <p:cNvPr id="41986" name="Picture 2" descr="http://www.cookingsecrets.ru/images/glossary/tn_glo_1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916832"/>
            <a:ext cx="5176905" cy="396044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1988" name="Picture 4" descr="http://photo.fabrikaglamura.ru/thumbs/ul/7/2/801/64056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916833"/>
            <a:ext cx="3466728" cy="3960439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6000" b="1" smtClean="0">
                <a:solidFill>
                  <a:srgbClr val="FF0000"/>
                </a:solidFill>
              </a:rPr>
              <a:t>Smoking</a:t>
            </a:r>
            <a:endParaRPr lang="ru-RU" sz="6000" b="1" smtClean="0">
              <a:solidFill>
                <a:srgbClr val="FF0000"/>
              </a:solidFill>
            </a:endParaRPr>
          </a:p>
        </p:txBody>
      </p:sp>
      <p:pic>
        <p:nvPicPr>
          <p:cNvPr id="44034" name="Picture 2" descr="http://www.adslclub.ru/upload/img/2008-10/2008-19-10_00-59-59_325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556792"/>
            <a:ext cx="5777111" cy="433066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6000" b="1" smtClean="0"/>
              <a:t>Taking drugs</a:t>
            </a:r>
            <a:endParaRPr lang="ru-RU" sz="6000" b="1" smtClean="0"/>
          </a:p>
        </p:txBody>
      </p:sp>
      <p:pic>
        <p:nvPicPr>
          <p:cNvPr id="45058" name="Picture 2" descr="http://www.emedia.am/images/5tgPBTmgk0IBTSCJ3ybBTgC1v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16832"/>
            <a:ext cx="6793480" cy="396044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171</TotalTime>
  <Words>105</Words>
  <Application>Microsoft Office PowerPoint</Application>
  <PresentationFormat>Экран (4:3)</PresentationFormat>
  <Paragraphs>29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Verdana</vt:lpstr>
      <vt:lpstr>Wingdings 2</vt:lpstr>
      <vt:lpstr>Calibri</vt:lpstr>
      <vt:lpstr>Аспект</vt:lpstr>
      <vt:lpstr>Аспект</vt:lpstr>
      <vt:lpstr>Аспект</vt:lpstr>
      <vt:lpstr>Аспект</vt:lpstr>
      <vt:lpstr>Аспект</vt:lpstr>
      <vt:lpstr>Health is the best wealth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Health is the best wealth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is the best wealth</dc:title>
  <dc:creator>Kolyan</dc:creator>
  <cp:lastModifiedBy>WiZaRd</cp:lastModifiedBy>
  <cp:revision>26</cp:revision>
  <dcterms:modified xsi:type="dcterms:W3CDTF">2013-04-18T15:19:38Z</dcterms:modified>
</cp:coreProperties>
</file>