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63" r:id="rId4"/>
    <p:sldId id="258" r:id="rId5"/>
    <p:sldId id="259" r:id="rId6"/>
    <p:sldId id="265" r:id="rId7"/>
    <p:sldId id="260" r:id="rId8"/>
    <p:sldId id="261" r:id="rId9"/>
    <p:sldId id="264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4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56DE3-CD6F-4113-AF49-D022A832B213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F593F-254A-43D4-805E-36A951A8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56DE3-CD6F-4113-AF49-D022A832B213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F593F-254A-43D4-805E-36A951A8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56DE3-CD6F-4113-AF49-D022A832B213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F593F-254A-43D4-805E-36A951A8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56DE3-CD6F-4113-AF49-D022A832B213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F593F-254A-43D4-805E-36A951A8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56DE3-CD6F-4113-AF49-D022A832B213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F593F-254A-43D4-805E-36A951A8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56DE3-CD6F-4113-AF49-D022A832B213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F593F-254A-43D4-805E-36A951A8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56DE3-CD6F-4113-AF49-D022A832B213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F593F-254A-43D4-805E-36A951A8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56DE3-CD6F-4113-AF49-D022A832B213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F593F-254A-43D4-805E-36A951A8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56DE3-CD6F-4113-AF49-D022A832B213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F593F-254A-43D4-805E-36A951A8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56DE3-CD6F-4113-AF49-D022A832B213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FF593F-254A-43D4-805E-36A951A867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56DE3-CD6F-4113-AF49-D022A832B213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AFF593F-254A-43D4-805E-36A951A867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EA56DE3-CD6F-4113-AF49-D022A832B213}" type="datetimeFigureOut">
              <a:rPr lang="ru-RU" smtClean="0"/>
              <a:pPr/>
              <a:t>08.04.2013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FF593F-254A-43D4-805E-36A951A8670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635896" y="5445224"/>
            <a:ext cx="514551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/>
              <a:t>Выполнил ученик 4 класса</a:t>
            </a:r>
          </a:p>
          <a:p>
            <a:r>
              <a:rPr lang="ru-RU" sz="3200" dirty="0" smtClean="0"/>
              <a:t>                 </a:t>
            </a:r>
            <a:r>
              <a:rPr lang="ru-RU" sz="3200" dirty="0" err="1" smtClean="0"/>
              <a:t>Брайляк</a:t>
            </a:r>
            <a:r>
              <a:rPr lang="ru-RU" sz="3200" dirty="0" smtClean="0"/>
              <a:t> Максим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34703" y="1497012"/>
            <a:ext cx="738336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</a:t>
            </a:r>
            <a:r>
              <a:rPr lang="ru-RU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учший </a:t>
            </a:r>
            <a:r>
              <a:rPr lang="ru-RU" sz="8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друг</a:t>
            </a:r>
            <a:endParaRPr lang="ru-RU" sz="8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1916832"/>
            <a:ext cx="7128792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</a:t>
            </a:r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КОНЕЦ.</a:t>
            </a:r>
          </a:p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sym typeface="Wingdings" pitchFamily="2" charset="2"/>
              </a:rPr>
              <a:t>   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шон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692696"/>
            <a:ext cx="6952856" cy="5106944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8448" y="5934670"/>
            <a:ext cx="88055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 мой лучший друг </a:t>
            </a:r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Шон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28728" y="1428736"/>
            <a:ext cx="6529608" cy="440120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Дома  ждёт  меня дружок</a:t>
            </a:r>
          </a:p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Он  моих  дверей  замок </a:t>
            </a:r>
          </a:p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Охраняет , сторожит,</a:t>
            </a:r>
          </a:p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Кто придёт – он зарычит.</a:t>
            </a:r>
          </a:p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 него холодный нос</a:t>
            </a:r>
          </a:p>
          <a:p>
            <a:pPr algn="ctr"/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4">
                    <a:lumMod val="75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-Это мой дворовый пёс.</a:t>
            </a:r>
          </a:p>
          <a:p>
            <a:pPr algn="ctr"/>
            <a:endParaRPr lang="ru-RU" sz="40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4">
                  <a:lumMod val="75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Фото0636.jpg"/>
          <p:cNvPicPr>
            <a:picLocks noChangeAspect="1"/>
          </p:cNvPicPr>
          <p:nvPr/>
        </p:nvPicPr>
        <p:blipFill rotWithShape="1">
          <a:blip r:embed="rId2" cstate="print"/>
          <a:srcRect l="38858" t="29491" r="272" b="17178"/>
          <a:stretch/>
        </p:blipFill>
        <p:spPr>
          <a:xfrm rot="5400000">
            <a:off x="-414879" y="1599853"/>
            <a:ext cx="5719310" cy="381044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539099" y="2486747"/>
            <a:ext cx="4427984" cy="387798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Он чёрный</a:t>
            </a:r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,</a:t>
            </a:r>
          </a:p>
          <a:p>
            <a:pPr algn="ctr"/>
            <a:r>
              <a:rPr lang="ru-RU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</a:t>
            </a:r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ыстрый и</a:t>
            </a:r>
            <a:endParaRPr lang="ru-RU" sz="48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</a:t>
            </a:r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ушистый.</a:t>
            </a:r>
            <a:endParaRPr lang="ru-RU" sz="48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pPr algn="ctr"/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Он ест </a:t>
            </a:r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кашу, суп и</a:t>
            </a:r>
            <a:r>
              <a:rPr lang="ru-RU" sz="48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48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</a:t>
            </a:r>
            <a:r>
              <a:rPr lang="ru-RU" sz="48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леб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</a:p>
        </p:txBody>
      </p:sp>
      <p:pic>
        <p:nvPicPr>
          <p:cNvPr id="1026" name="Picture 2" descr="C:\Users\Мария\Desktop\на другой комп\оформление\СОЛНЫШКО\dac41618f9aa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67475" y="0"/>
            <a:ext cx="2676525" cy="277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7" y="1412776"/>
            <a:ext cx="8424937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Он спит на 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кресле. И будит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меня ч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тоб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его пустил на улицу</a:t>
            </a:r>
          </a:p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огулять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2060848"/>
            <a:ext cx="7154266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Вот это - настоящий друг!</a:t>
            </a:r>
          </a:p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Он видит всё всегда вокруг.</a:t>
            </a:r>
          </a:p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Друзей нет преданней его.</a:t>
            </a:r>
          </a:p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Он не боится никого.</a:t>
            </a:r>
          </a:p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Тебя не бросит никогда,</a:t>
            </a:r>
          </a:p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Он за тобой идёт всегда.</a:t>
            </a:r>
          </a:p>
          <a:p>
            <a:pPr algn="ctr"/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Ты- бросил мячик, </a:t>
            </a:r>
            <a:r>
              <a:rPr lang="ru-RU" sz="3600" b="1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он-принёс</a:t>
            </a:r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.</a:t>
            </a:r>
          </a:p>
          <a:p>
            <a:pPr algn="ctr"/>
            <a:r>
              <a:rPr lang="ru-RU" sz="36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Твой друг, товарищ, верный ….</a:t>
            </a:r>
            <a:endParaRPr lang="ru-RU" sz="36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0576" y="836712"/>
            <a:ext cx="284032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З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агадка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14290"/>
            <a:ext cx="8072494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Он играется с </a:t>
            </a: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этой</a:t>
            </a:r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собакой.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5" name="Рисунок 4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43174" y="2143116"/>
            <a:ext cx="3500462" cy="44877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8" y="2071678"/>
            <a:ext cx="841230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Он любит купаться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снегу и бегать.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692696"/>
            <a:ext cx="7033414" cy="683264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У  меня есть пёс Герой,</a:t>
            </a:r>
          </a:p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Он красивый и большой!</a:t>
            </a:r>
          </a:p>
          <a:p>
            <a:pPr algn="ctr"/>
            <a:r>
              <a:rPr lang="ru-RU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Любит он со мной играть,</a:t>
            </a:r>
          </a:p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На спине меня катать.</a:t>
            </a:r>
          </a:p>
          <a:p>
            <a:pPr algn="ctr"/>
            <a:r>
              <a:rPr lang="ru-RU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Принести он палку может,</a:t>
            </a:r>
          </a:p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Лапу дать, петь песни тоже…</a:t>
            </a:r>
          </a:p>
          <a:p>
            <a:pPr algn="ctr"/>
            <a:r>
              <a:rPr lang="ru-RU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А на задних встанет лапах,</a:t>
            </a:r>
          </a:p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Ростом станет, как мой папа!</a:t>
            </a:r>
          </a:p>
          <a:p>
            <a:pPr algn="ctr"/>
            <a:r>
              <a:rPr lang="ru-RU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Но сегодня грустно псу…</a:t>
            </a:r>
          </a:p>
          <a:p>
            <a:pPr algn="ctr"/>
            <a:r>
              <a:rPr lang="ru-RU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Может, хочет колбасу?</a:t>
            </a:r>
          </a:p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Может, просто он устал?</a:t>
            </a:r>
          </a:p>
          <a:p>
            <a:pPr algn="ctr"/>
            <a:r>
              <a:rPr lang="ru-RU" sz="32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</a:rPr>
              <a:t>А, быть может, взрослым стал?…</a:t>
            </a:r>
          </a:p>
          <a:p>
            <a:pPr algn="ctr"/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Углы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136</TotalTime>
  <Words>211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Мария</cp:lastModifiedBy>
  <cp:revision>16</cp:revision>
  <dcterms:created xsi:type="dcterms:W3CDTF">2013-02-23T13:48:05Z</dcterms:created>
  <dcterms:modified xsi:type="dcterms:W3CDTF">2013-04-08T16:10:29Z</dcterms:modified>
</cp:coreProperties>
</file>