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DAAAF81-89B5-4D63-A398-42435BE8C0F3}" type="datetimeFigureOut">
              <a:rPr lang="ru-RU" smtClean="0"/>
              <a:pPr/>
              <a:t>18.04.2013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57CBB7B-4589-4342-8942-F91FED3FC3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3143272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Тема: </a:t>
            </a:r>
            <a:r>
              <a:rPr lang="ru-RU" dirty="0" smtClean="0">
                <a:solidFill>
                  <a:srgbClr val="7030A0"/>
                </a:solidFill>
              </a:rPr>
              <a:t>Методы обучения с использованием модульных программ на компетентностной основе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8" name="Picture 4" descr="F:\антивирус\Media content\FILES\PFILES\MSOFFICE\MEDIA\CNTCD1\ClipArt6\j029212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000504"/>
            <a:ext cx="2524771" cy="22145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4929198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Преподаватель: Николаева В. 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214422"/>
            <a:ext cx="87154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                 Переход на Государственные </a:t>
            </a:r>
          </a:p>
          <a:p>
            <a:pPr>
              <a:buNone/>
            </a:pPr>
            <a:r>
              <a:rPr lang="ru-RU" sz="3200" dirty="0">
                <a:solidFill>
                  <a:srgbClr val="002060"/>
                </a:solidFill>
              </a:rPr>
              <a:t>с</a:t>
            </a:r>
            <a:r>
              <a:rPr lang="ru-RU" sz="3200" dirty="0" smtClean="0">
                <a:solidFill>
                  <a:srgbClr val="002060"/>
                </a:solidFill>
              </a:rPr>
              <a:t>тандарты   третьего   поколения требует  от учреждений  начального и  среднего  профессионального    образования   модернизации образовательного   процесса, проектирования  образовательных  технологий на модульно- компетентностной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основе.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2051" name="Picture 3" descr="F:\антивирус\Media content\FILES\PFILES\MSOFFICE\MEDIA\CNTCD1\ClipArt1\j01962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1775765" cy="1631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92935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    Современный подход к получению знаний учащимися позволяет педагогическим коллективам в образовательных учреждениях НПО выбирать и конструировать педагогический процесс по моделям, отвечающим современным запросам общества и рынка  труда конкретного региона (города, района и т.д.)</a:t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 smtClean="0">
                <a:solidFill>
                  <a:srgbClr val="00B050"/>
                </a:solidFill>
              </a:rPr>
              <a:t>    Проектирование должно способствовать формированию специалиста, способного к адекватной оценке производственных процессов, принятию самостоятельных решений, к  его социальной активности.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3074" name="Picture 2" descr="F:\антивирус\Media content\FILES\PFILES\MSOFFICE\MEDIA\CNTCD1\ClipArt7\j030448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3371" y="4786322"/>
            <a:ext cx="1830629" cy="174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85720" y="714356"/>
            <a:ext cx="8715436" cy="4786346"/>
          </a:xfrm>
        </p:spPr>
        <p:txBody>
          <a:bodyPr>
            <a:noAutofit/>
          </a:bodyPr>
          <a:lstStyle/>
          <a:p>
            <a:r>
              <a:rPr lang="ru-RU" sz="3200" dirty="0" smtClean="0"/>
              <a:t>  </a:t>
            </a:r>
            <a:r>
              <a:rPr lang="ru-RU" sz="3200" dirty="0" smtClean="0">
                <a:solidFill>
                  <a:srgbClr val="002060"/>
                </a:solidFill>
              </a:rPr>
              <a:t>Разработка модульных программ должна основываться на требовании работодателей к видам деятельности в рамках конкретной профессиональной области (профессии).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 Под требованиями работодателей понимаются их ожидания относительно компетенций работников конкретной профессии и конкретного должностного уровня.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100" name="Picture 4" descr="F:\антивирус\Media content\FILES\PFILES\MSOFFICE\MEDIA\CNTCD1\ClipArt2\j021744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929198"/>
            <a:ext cx="1750162" cy="1578254"/>
          </a:xfrm>
          <a:prstGeom prst="rect">
            <a:avLst/>
          </a:prstGeom>
          <a:noFill/>
        </p:spPr>
      </p:pic>
      <p:pic>
        <p:nvPicPr>
          <p:cNvPr id="4101" name="Picture 5" descr="F:\антивирус\Media content\FILES\PFILES\MSOFFICE\MEDIA\CNTCD1\Animated\j02830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2357430"/>
            <a:ext cx="1357290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14353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     «</a:t>
            </a:r>
            <a:r>
              <a:rPr lang="ru-RU" b="1" i="1" dirty="0" smtClean="0">
                <a:solidFill>
                  <a:srgbClr val="0070C0"/>
                </a:solidFill>
              </a:rPr>
              <a:t>Компетенция </a:t>
            </a:r>
            <a:r>
              <a:rPr lang="ru-RU" dirty="0" smtClean="0">
                <a:solidFill>
                  <a:srgbClr val="0070C0"/>
                </a:solidFill>
              </a:rPr>
              <a:t>– это свойство        личности,  характеризующее  его стремление   и   способность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( готовность)  реализовать  свой потенциал (знания, умения, опыт, личностные  качества  и  др.)  для успешной   деятельности   в определенной   области».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                                       Ю.Г. Татур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149" name="Picture 5" descr="F:\антивирус\Media content\FILES\PFILES\MSOFFICE\MEDIA\CNTCD1\ClipArt7\j031218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5000636"/>
            <a:ext cx="1846174" cy="1530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    Обучение с использованием модульных программ, основанных на компетенциях отличается от традиционных методов обучения и невозможно без интеграции теории и практики в учебном процессе, организации образовательной среды. Кроме того, в корне меняется роль преподавателя или мастера п/о: из транслятора знаний он превращается в консультанта, направляющего процесс обучения, организующего самостоятельную работу учащегося по получению, закреплению и самоконтролю знаний.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171" name="Picture 3" descr="F:\антивирус\Media content\FILES\PFILES\MSOFFICE\MEDIA\CNTCD1\ClipArt1\j019859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7154" y="5857892"/>
            <a:ext cx="2277384" cy="1727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715436" cy="635795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  </a:t>
            </a:r>
            <a:r>
              <a:rPr lang="ru-RU" sz="3200" dirty="0" smtClean="0">
                <a:solidFill>
                  <a:srgbClr val="002060"/>
                </a:solidFill>
              </a:rPr>
              <a:t>Окружающая среда (образовательное учреждение, предприятие, где учащейся проходит практику, семья, общество) влияет на формирование компетенций.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   Создание развивающей среды, а следовательно, приобретение компетенций, возможно в случае изменения основных установок педагогов и их отношений с учащимися: смещение акцента с односторонней активности преподавателя на самостоятельное учение, ответственность и активность самих обучающихся (метод активного обучения).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123" name="Picture 3" descr="F:\антивирус\Media content\FILES\PFILES\MSOFFICE\MEDIA\CNTCD1\ClipArt6\j029213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5035601"/>
            <a:ext cx="1432865" cy="182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643998" cy="600079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</a:t>
            </a:r>
            <a:br>
              <a:rPr lang="ru-RU" sz="3200" dirty="0" smtClean="0"/>
            </a:br>
            <a:r>
              <a:rPr lang="ru-RU" sz="3200" dirty="0" smtClean="0"/>
              <a:t>    При использовании модульных программ преимущество отдается самостоятельной работе обучающихся, где явно может быть представлен «продукт» работы, который может быть оценен пре   подавателем и аудиторией.</a:t>
            </a:r>
            <a:br>
              <a:rPr lang="ru-RU" sz="3200" dirty="0" smtClean="0"/>
            </a:br>
            <a:r>
              <a:rPr lang="ru-RU" sz="3200" dirty="0" smtClean="0"/>
              <a:t>  -       - анализ и обобщение информации;</a:t>
            </a:r>
            <a:br>
              <a:rPr lang="ru-RU" sz="3200" dirty="0" smtClean="0"/>
            </a:br>
            <a:r>
              <a:rPr lang="ru-RU" sz="3200" dirty="0" smtClean="0"/>
              <a:t>  -       - обсуждение и решение проблемных</a:t>
            </a:r>
            <a:br>
              <a:rPr lang="ru-RU" sz="3200" dirty="0" smtClean="0"/>
            </a:br>
            <a:r>
              <a:rPr lang="ru-RU" sz="3200" dirty="0" smtClean="0"/>
              <a:t>             ситуаций;         </a:t>
            </a:r>
            <a:br>
              <a:rPr lang="ru-RU" sz="3200" dirty="0" smtClean="0"/>
            </a:br>
            <a:r>
              <a:rPr lang="ru-RU" sz="3200" dirty="0" smtClean="0"/>
              <a:t>          - применение полученных знаний в      процессе решения задач;</a:t>
            </a:r>
            <a:br>
              <a:rPr lang="ru-RU" sz="3200" dirty="0" smtClean="0"/>
            </a:br>
            <a:r>
              <a:rPr lang="ru-RU" sz="3200" dirty="0" smtClean="0"/>
              <a:t>          - выступления (презентации);</a:t>
            </a:r>
            <a:br>
              <a:rPr lang="ru-RU" sz="3200" dirty="0" smtClean="0"/>
            </a:br>
            <a:r>
              <a:rPr lang="ru-RU" sz="3200" dirty="0" smtClean="0"/>
              <a:t>          - проектная деятельность.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8194" name="Picture 2" descr="F:\антивирус\Media content\FILES\PFILES\MSOFFICE\MEDIA\CNTCD1\ClipArt2\j021751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2786058"/>
            <a:ext cx="1813255" cy="1744675"/>
          </a:xfrm>
          <a:prstGeom prst="rect">
            <a:avLst/>
          </a:prstGeom>
          <a:noFill/>
        </p:spPr>
      </p:pic>
      <p:pic>
        <p:nvPicPr>
          <p:cNvPr id="8195" name="Picture 3" descr="F:\антивирус\Media content\FILES\PFILES\MSOFFICE\MEDIA\CNTCD1\ClipArt2\j022989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5087722"/>
            <a:ext cx="1648663" cy="1770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00079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    </a:t>
            </a:r>
            <a:r>
              <a:rPr lang="ru-RU" sz="2800" dirty="0" smtClean="0">
                <a:solidFill>
                  <a:srgbClr val="002060"/>
                </a:solidFill>
              </a:rPr>
              <a:t>Для эффективной реализации обучения в рамках модульных программ, основанных на компетенциях, перед преподавателями и мастерами п/о стоят следующие методические задачи: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- применять активные методы обучения;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- создавать условия для самостоятельного обучения с опорой на приобретение нового опыта;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- переосмыслить роль и функции самого преподавателя, научиться обучать по новому.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Успешное освоение компетенций обеспечивается тем, что обучающиеся понимают и разделяют цели и задачи модульного обучения, обучаются работать в команде, ориентированы на поиск новых знаний, осваивают умения на практике, получают постоянную обратную связь от преподавателей и мастеров п/о, постоянно учатся учиться.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208</TotalTime>
  <Words>231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Тема: Методы обучения с использованием модульных программ на компетентностной основе</vt:lpstr>
      <vt:lpstr>Слайд 2</vt:lpstr>
      <vt:lpstr>    Современный подход к получению знаний учащимися позволяет педагогическим коллективам в образовательных учреждениях НПО выбирать и конструировать педагогический процесс по моделям, отвечающим современным запросам общества и рынка  труда конкретного региона (города, района и т.д.)     Проектирование должно способствовать формированию специалиста, способного к адекватной оценке производственных процессов, принятию самостоятельных решений, к  его социальной активности.</vt:lpstr>
      <vt:lpstr>  Разработка модульных программ должна основываться на требовании работодателей к видам деятельности в рамках конкретной профессиональной области (профессии).   Под требованиями работодателей понимаются их ожидания относительно компетенций работников конкретной профессии и конкретного должностного уровня.</vt:lpstr>
      <vt:lpstr>     «Компетенция – это свойство        личности,  характеризующее  его стремление   и   способность  ( готовность)  реализовать  свой потенциал (знания, умения, опыт, личностные  качества  и  др.)  для успешной   деятельности   в определенной   области».                                         Ю.Г. Татур</vt:lpstr>
      <vt:lpstr>    Обучение с использованием модульных программ, основанных на компетенциях отличается от традиционных методов обучения и невозможно без интеграции теории и практики в учебном процессе, организации образовательной среды. Кроме того, в корне меняется роль преподавателя или мастера п/о: из транслятора знаний он превращается в консультанта, направляющего процесс обучения, организующего самостоятельную работу учащегося по получению, закреплению и самоконтролю знаний.</vt:lpstr>
      <vt:lpstr>    Окружающая среда (образовательное учреждение, предприятие, где учащейся проходит практику, семья, общество) влияет на формирование компетенций.     Создание развивающей среды, а следовательно, приобретение компетенций, возможно в случае изменения основных установок педагогов и их отношений с учащимися: смещение акцента с односторонней активности преподавателя на самостоятельное учение, ответственность и активность самих обучающихся (метод активного обучения).</vt:lpstr>
      <vt:lpstr>       При использовании модульных программ преимущество отдается самостоятельной работе обучающихся, где явно может быть представлен «продукт» работы, который может быть оценен пре   подавателем и аудиторией.   -       - анализ и обобщение информации;   -       - обсуждение и решение проблемных              ситуаций;                    - применение полученных знаний в      процессе решения задач;           - выступления (презентации);           - проектная деятельность. </vt:lpstr>
      <vt:lpstr>      Для эффективной реализации обучения в рамках модульных программ, основанных на компетенциях, перед преподавателями и мастерами п/о стоят следующие методические задачи:     - применять активные методы обучения;     - создавать условия для самостоятельного обучения с опорой на приобретение нового опыта;      - переосмыслить роль и функции самого преподавателя, научиться обучать по новому.      Успешное освоение компетенций обеспечивается тем, что обучающиеся понимают и разделяют цели и задачи модульного обучения, обучаются работать в команде, ориентированы на поиск новых знаний, осваивают умения на практике, получают постоянную обратную связь от преподавателей и мастеров п/о, постоянно учатся учиться.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обучения с использованием модульных программ на компетентностной основе</dc:title>
  <dc:creator>Loner-XP</dc:creator>
  <cp:lastModifiedBy>Admin</cp:lastModifiedBy>
  <cp:revision>23</cp:revision>
  <dcterms:created xsi:type="dcterms:W3CDTF">2004-03-04T22:20:26Z</dcterms:created>
  <dcterms:modified xsi:type="dcterms:W3CDTF">2013-04-18T04:50:07Z</dcterms:modified>
</cp:coreProperties>
</file>