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5A4"/>
    <a:srgbClr val="079BAD"/>
    <a:srgbClr val="3BB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73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3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65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3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84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82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3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15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99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24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7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0FB31BB-9CFC-4D29-8624-1C8ACBB6C159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3EA317-6625-485E-AE83-53B9C3F79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4320480" cy="36004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Моя  мама  </a:t>
            </a:r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-лучшая  </a:t>
            </a:r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на  свете!!!</a:t>
            </a:r>
            <a:endParaRPr lang="ru-RU" sz="6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мама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382979" y="1385773"/>
            <a:ext cx="4770530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315A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24936" cy="5976664"/>
          </a:xfrm>
        </p:spPr>
        <p:txBody>
          <a:bodyPr>
            <a:normAutofit fontScale="90000"/>
          </a:bodyPr>
          <a:lstStyle/>
          <a:p>
            <a:pPr marL="514350" indent="-514350">
              <a:lnSpc>
                <a:spcPct val="150000"/>
              </a:lnSpc>
            </a:pP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Пословицы </a:t>
            </a:r>
            <a:r>
              <a:rPr lang="ru-RU" dirty="0" smtClean="0">
                <a:solidFill>
                  <a:srgbClr val="00B0F0"/>
                </a:solidFill>
              </a:rPr>
              <a:t>про маму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Мама всякому делу готова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Куда мама туда и дитя</a:t>
            </a: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Сердце матери отходчиво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При солнышке тепло, при мамочке добро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Сердце матери греет лучше солнца.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1484784"/>
            <a:ext cx="4318248" cy="35337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Моя мама-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Андреева Татьяна Анатольевна.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Она работает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воспитателем в школе-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интернате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Моей маме нравится ухаживать за цветами.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мама 007.jpg"/>
          <p:cNvPicPr>
            <a:picLocks noChangeAspect="1"/>
          </p:cNvPicPr>
          <p:nvPr/>
        </p:nvPicPr>
        <p:blipFill rotWithShape="1">
          <a:blip r:embed="rId2" cstate="print"/>
          <a:srcRect l="17074" t="23563"/>
          <a:stretch/>
        </p:blipFill>
        <p:spPr>
          <a:xfrm rot="5400000">
            <a:off x="-765688" y="1618786"/>
            <a:ext cx="5959756" cy="353151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602" y="1005996"/>
            <a:ext cx="5365104" cy="39603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E315A4"/>
                </a:solidFill>
              </a:rPr>
              <a:t>Моя мама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3BBC11"/>
                </a:solidFill>
              </a:rPr>
              <a:t>умная,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79BAD"/>
                </a:solidFill>
              </a:rPr>
              <a:t>красивая,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весёлая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,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добрая и </a:t>
            </a:r>
            <a:r>
              <a:rPr lang="ru-RU" dirty="0" smtClean="0">
                <a:solidFill>
                  <a:srgbClr val="7030A0"/>
                </a:solidFill>
              </a:rPr>
              <a:t>очень любимая!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мама 006.jpg"/>
          <p:cNvPicPr>
            <a:picLocks noChangeAspect="1"/>
          </p:cNvPicPr>
          <p:nvPr/>
        </p:nvPicPr>
        <p:blipFill rotWithShape="1">
          <a:blip r:embed="rId2" cstate="print"/>
          <a:srcRect l="12876" t="14190"/>
          <a:stretch/>
        </p:blipFill>
        <p:spPr>
          <a:xfrm rot="5400000">
            <a:off x="4571814" y="1196938"/>
            <a:ext cx="4586950" cy="3578466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517232"/>
            <a:ext cx="72008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Я </a:t>
            </a:r>
            <a:r>
              <a:rPr lang="ru-RU" b="1" dirty="0" smtClean="0">
                <a:solidFill>
                  <a:srgbClr val="FF0000"/>
                </a:solidFill>
              </a:rPr>
              <a:t>тебя очень сильно люблю!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мама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346088"/>
            <a:ext cx="5004048" cy="3861048"/>
          </a:xfrm>
          <a:prstGeom prst="rect">
            <a:avLst/>
          </a:prstGeom>
        </p:spPr>
      </p:pic>
      <p:pic>
        <p:nvPicPr>
          <p:cNvPr id="5" name="Рисунок 4" descr="fgieoakz.jpg"/>
          <p:cNvPicPr>
            <a:picLocks noChangeAspect="1"/>
          </p:cNvPicPr>
          <p:nvPr/>
        </p:nvPicPr>
        <p:blipFill rotWithShape="1">
          <a:blip r:embed="rId3" cstate="print"/>
          <a:srcRect b="9099"/>
          <a:stretch/>
        </p:blipFill>
        <p:spPr>
          <a:xfrm>
            <a:off x="467282" y="1288362"/>
            <a:ext cx="3240622" cy="391877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5688632" cy="4757914"/>
          </a:xfrm>
        </p:spPr>
        <p:txBody>
          <a:bodyPr/>
          <a:lstStyle/>
          <a:p>
            <a:r>
              <a:rPr lang="ru-RU" dirty="0" smtClean="0">
                <a:solidFill>
                  <a:srgbClr val="E315A4"/>
                </a:solidFill>
              </a:rPr>
              <a:t>Осень.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Красною кистью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Рябина  зажглась.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Падали листья,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002060"/>
                </a:solidFill>
              </a:rPr>
              <a:t>мама  моя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 сентября родилась.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tegos_okean_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052736"/>
            <a:ext cx="3078088" cy="432048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0795" y="188640"/>
            <a:ext cx="7487405" cy="288032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Мамочка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моя,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люблю тебя,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Буду я тебя любить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подарки всегда дарить.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0795" y="2996952"/>
            <a:ext cx="7380312" cy="3262649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136904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92D050"/>
                </a:solidFill>
              </a:rPr>
              <a:t>                        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>
                <a:solidFill>
                  <a:srgbClr val="92D050"/>
                </a:solidFill>
              </a:rPr>
              <a:t/>
            </a:r>
            <a:br>
              <a:rPr lang="ru-RU" dirty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Мамины </a:t>
            </a:r>
            <a:r>
              <a:rPr lang="ru-RU" dirty="0" smtClean="0">
                <a:solidFill>
                  <a:srgbClr val="92D050"/>
                </a:solidFill>
              </a:rPr>
              <a:t>руки, как у ангела </a:t>
            </a:r>
            <a:r>
              <a:rPr lang="ru-RU" dirty="0" smtClean="0">
                <a:solidFill>
                  <a:srgbClr val="92D050"/>
                </a:solidFill>
              </a:rPr>
              <a:t>крылья,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Мамино сердце открыто </a:t>
            </a:r>
            <a:r>
              <a:rPr lang="ru-RU" dirty="0" smtClean="0">
                <a:solidFill>
                  <a:srgbClr val="FFC000"/>
                </a:solidFill>
              </a:rPr>
              <a:t>для </a:t>
            </a:r>
            <a:r>
              <a:rPr lang="ru-RU" dirty="0" smtClean="0">
                <a:solidFill>
                  <a:srgbClr val="FFC000"/>
                </a:solidFill>
              </a:rPr>
              <a:t>нас.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Если что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то с ребёнком случится,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Сердце </a:t>
            </a:r>
            <a:r>
              <a:rPr lang="ru-RU" dirty="0" smtClean="0">
                <a:solidFill>
                  <a:srgbClr val="FF0000"/>
                </a:solidFill>
              </a:rPr>
              <a:t>маме подскажет тот час.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DSC_0000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7900" y="4420496"/>
            <a:ext cx="5328592" cy="2187051"/>
          </a:xfrm>
          <a:prstGeom prst="rect">
            <a:avLst/>
          </a:prstGeom>
        </p:spPr>
      </p:pic>
      <p:pic>
        <p:nvPicPr>
          <p:cNvPr id="1027" name="Picture 3" descr="C:\Users\Мария\Desktop\на другой комп\оформление\Анимашки\e0e553156b8047268380edf18ef7a1e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521" y="404664"/>
            <a:ext cx="8953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ия\Desktop\на другой комп\оформление\Анимашки\love4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241" y="4005064"/>
            <a:ext cx="1848262" cy="165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рия\Desktop\на другой комп\оформление\Анимашки\love7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30433"/>
            <a:ext cx="9620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сные листья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красные листья</Template>
  <TotalTime>66</TotalTime>
  <Words>36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красные листья</vt:lpstr>
      <vt:lpstr>Моя  мама  -лучшая  на  свете!!!</vt:lpstr>
      <vt:lpstr>  Пословицы про маму: Мама всякому делу готова. Куда мама туда и дитя. Сердце матери отходчиво. При солнышке тепло, при мамочке добро. Сердце матери греет лучше солнца.   </vt:lpstr>
      <vt:lpstr>  Моя мама-  Андреева Татьяна Анатольевна. Она работает воспитателем в школе- интернате . Моей маме нравится ухаживать за цветами.</vt:lpstr>
      <vt:lpstr>Моя мама умная, красивая, весёлая, добрая и очень любимая!</vt:lpstr>
      <vt:lpstr>Презентация PowerPoint</vt:lpstr>
      <vt:lpstr>Осень. Красною кистью  Рябина  зажглась. Падали листья, И мама  моя  5 сентября родилась.</vt:lpstr>
      <vt:lpstr>Мамочка моя,  люблю тебя, Буду я тебя любить И подарки всегда дарить.</vt:lpstr>
      <vt:lpstr>                           Мамины руки, как у ангела крылья,  Мамино сердце открыто для нас. Если что - то с ребёнком случится, Сердце маме подскажет тот час.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мама  лучшая  на  свете!!!</dc:title>
  <dc:creator>Admin</dc:creator>
  <cp:lastModifiedBy>Мария</cp:lastModifiedBy>
  <cp:revision>12</cp:revision>
  <dcterms:created xsi:type="dcterms:W3CDTF">2013-03-29T06:06:46Z</dcterms:created>
  <dcterms:modified xsi:type="dcterms:W3CDTF">2013-04-08T17:00:49Z</dcterms:modified>
</cp:coreProperties>
</file>