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0E863-2BBD-49CA-A773-7A768DA6E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2000" dirty="0" smtClean="0"/>
              <a:t>Ответ прокуратуры на запрос  </a:t>
            </a:r>
            <a:r>
              <a:rPr lang="ru-RU" sz="2000" dirty="0" err="1" smtClean="0"/>
              <a:t>Генераловой</a:t>
            </a:r>
            <a:r>
              <a:rPr lang="ru-RU" sz="2000" dirty="0" smtClean="0"/>
              <a:t> М.А. о судьбе мужа -</a:t>
            </a:r>
            <a:r>
              <a:rPr lang="ru-RU" sz="2000" dirty="0" err="1" smtClean="0"/>
              <a:t>Генералова</a:t>
            </a:r>
            <a:r>
              <a:rPr lang="ru-RU" sz="2000" dirty="0" smtClean="0"/>
              <a:t>  В.П., репрессированного в 1937году.</a:t>
            </a:r>
            <a:endParaRPr lang="ru-RU" sz="2000" dirty="0"/>
          </a:p>
        </p:txBody>
      </p:sp>
      <p:pic>
        <p:nvPicPr>
          <p:cNvPr id="8195" name="Содержимое 3" descr="Изображение 0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412776"/>
            <a:ext cx="7286625" cy="5000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5"/>
          <p:cNvSpPr>
            <a:spLocks noGrp="1"/>
          </p:cNvSpPr>
          <p:nvPr>
            <p:ph type="body" idx="2"/>
          </p:nvPr>
        </p:nvSpPr>
        <p:spPr>
          <a:xfrm>
            <a:off x="428625" y="428625"/>
            <a:ext cx="8472488" cy="2286000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dirty="0" smtClean="0"/>
              <a:t>Многочисленными приказами по </a:t>
            </a:r>
            <a:r>
              <a:rPr lang="ru-RU" sz="1800" dirty="0" err="1" smtClean="0"/>
              <a:t>Бийскому</a:t>
            </a:r>
            <a:r>
              <a:rPr lang="ru-RU" sz="1800" dirty="0" smtClean="0"/>
              <a:t> городскому драматическому театру: за плодотворную добросовестную работу</a:t>
            </a:r>
            <a:r>
              <a:rPr lang="ru-RU" sz="1800" dirty="0" smtClean="0">
                <a:latin typeface="Arial" charset="0"/>
              </a:rPr>
              <a:t>, </a:t>
            </a:r>
            <a:r>
              <a:rPr lang="ru-RU" sz="1800" dirty="0" smtClean="0"/>
              <a:t>за исполнение романсов в спектакле «Драма на охоте»</a:t>
            </a:r>
            <a:r>
              <a:rPr lang="ru-RU" sz="1800" dirty="0" smtClean="0">
                <a:latin typeface="Arial" charset="0"/>
              </a:rPr>
              <a:t>, </a:t>
            </a:r>
            <a:r>
              <a:rPr lang="ru-RU" sz="1800" dirty="0" smtClean="0"/>
              <a:t>за большой творческий рост</a:t>
            </a:r>
            <a:r>
              <a:rPr lang="ru-RU" sz="1800" dirty="0" smtClean="0">
                <a:latin typeface="Arial" charset="0"/>
              </a:rPr>
              <a:t>, </a:t>
            </a:r>
            <a:r>
              <a:rPr lang="ru-RU" sz="1800" dirty="0" smtClean="0"/>
              <a:t> за активное участие в общественной деятельности: </a:t>
            </a:r>
            <a:r>
              <a:rPr lang="ru-RU" sz="1800" dirty="0" err="1" smtClean="0"/>
              <a:t>Генералова</a:t>
            </a:r>
            <a:r>
              <a:rPr lang="ru-RU" sz="1800" dirty="0" smtClean="0"/>
              <a:t>  М,А, была отмечена благодарностями, пр</a:t>
            </a:r>
            <a:r>
              <a:rPr lang="ru-RU" sz="1800" dirty="0" smtClean="0">
                <a:latin typeface="Arial" charset="0"/>
              </a:rPr>
              <a:t>е</a:t>
            </a:r>
            <a:r>
              <a:rPr lang="ru-RU" sz="1800" dirty="0" smtClean="0"/>
              <a:t>миями  и ходатайством администрации театра о присвоение ей звания заслуженной артистки РСФСР</a:t>
            </a:r>
            <a:r>
              <a:rPr lang="ru-RU" dirty="0" smtClean="0"/>
              <a:t>.</a:t>
            </a:r>
          </a:p>
        </p:txBody>
      </p:sp>
      <p:pic>
        <p:nvPicPr>
          <p:cNvPr id="9218" name="Picture 7" descr="Изображение 07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71802" y="2714620"/>
            <a:ext cx="5111750" cy="3833813"/>
          </a:xfr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body" sz="half" idx="1"/>
          </p:nvPr>
        </p:nvSpPr>
        <p:spPr>
          <a:xfrm>
            <a:off x="0" y="357188"/>
            <a:ext cx="4038600" cy="613092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smtClean="0"/>
              <a:t>В 1945 году Мара Агеевна Генералова награждена Почётной грамотой Совета  депутатов трудящихся и городского комитета ВКП(Б) города Барнаула за успешное выступление в спектаклях Бийского драматического театра во время гастролей в краевом центре. 29 августа 1955 года вышел указ  Презид</a:t>
            </a:r>
            <a:r>
              <a:rPr lang="ru-RU" sz="2000" smtClean="0">
                <a:latin typeface="Arial" charset="0"/>
              </a:rPr>
              <a:t>и</a:t>
            </a:r>
            <a:r>
              <a:rPr lang="ru-RU" sz="2000" smtClean="0"/>
              <a:t>ума Верховного Совета РСФСР: «За большие  заслуги в области советского театрального искусства присвоить звание Заслуженной артистки РСФСР Генераловой</a:t>
            </a:r>
            <a:r>
              <a:rPr lang="ru-RU" sz="2000" smtClean="0">
                <a:latin typeface="Arial" charset="0"/>
              </a:rPr>
              <a:t> М. А.»</a:t>
            </a:r>
          </a:p>
        </p:txBody>
      </p:sp>
      <p:pic>
        <p:nvPicPr>
          <p:cNvPr id="10242" name="Содержимое 6" descr="Изображение 06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9125" y="571500"/>
            <a:ext cx="4038600" cy="538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Изображение 06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549275"/>
            <a:ext cx="7570787" cy="56784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3" descr="Изображение 0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9938" y="428625"/>
            <a:ext cx="7604125" cy="5702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137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Ответ прокуратуры на запрос  Генераловой М.А. о судьбе мужа -Генералова  В.П., репрессированного в 1937году.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Ответ прокуратуры на запрос  Генераловой М.А. о судьбе мужа -Генералова  В.П., репрессированного в 1937году.</dc:title>
  <cp:lastModifiedBy>User</cp:lastModifiedBy>
  <cp:revision>1</cp:revision>
  <dcterms:modified xsi:type="dcterms:W3CDTF">2013-04-19T06:48:53Z</dcterms:modified>
</cp:coreProperties>
</file>