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D0E863-2BBD-49CA-A773-7A768DA6E4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Содержимое 3" descr="Изображение 07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7188" y="285750"/>
            <a:ext cx="8286750" cy="59293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08720"/>
            <a:ext cx="4038600" cy="5663530"/>
          </a:xfrm>
        </p:spPr>
        <p:txBody>
          <a:bodyPr/>
          <a:lstStyle/>
          <a:p>
            <a:pPr eaLnBrk="1" hangingPunct="1">
              <a:defRPr/>
            </a:pPr>
            <a:r>
              <a:rPr lang="ru-RU" sz="1600" b="1" dirty="0" smtClean="0"/>
              <a:t>Являясь членом Совета пенсионеров культуры города , М. А </a:t>
            </a:r>
            <a:r>
              <a:rPr lang="ru-RU" sz="1600" b="1" dirty="0" err="1" smtClean="0"/>
              <a:t>Генералова</a:t>
            </a:r>
            <a:r>
              <a:rPr lang="ru-RU" sz="1600" b="1" dirty="0" smtClean="0"/>
              <a:t> в 1968 году выполняла важное задание Совета – «Осуществлять  повседневный контроль за ремонтом Драматического театра». Это было очень нелегкое поручение  .Здание театра находилось на ремонте с января 1966 года .Велась сложная работа по над постройке  сценической коробки и модернизации механики сцены. И,</a:t>
            </a:r>
            <a:r>
              <a:rPr lang="ru-RU" sz="1600" b="1" dirty="0" smtClean="0">
                <a:latin typeface="Arial" charset="0"/>
              </a:rPr>
              <a:t> </a:t>
            </a:r>
            <a:r>
              <a:rPr lang="ru-RU" sz="1600" b="1" dirty="0" smtClean="0"/>
              <a:t>несмотря на то, что не сохранились для истории протоколы заседаний Совета ветеранов работников культуры, можно быть уверенным в том, что в сегодняшнем облике театра , несомненно,</a:t>
            </a:r>
            <a:r>
              <a:rPr lang="ru-RU" sz="1600" b="1" dirty="0" smtClean="0">
                <a:latin typeface="Arial" charset="0"/>
              </a:rPr>
              <a:t> </a:t>
            </a:r>
            <a:r>
              <a:rPr lang="ru-RU" sz="1600" b="1" dirty="0" smtClean="0"/>
              <a:t>есть частицы принципиальности и заботы Мары </a:t>
            </a:r>
            <a:r>
              <a:rPr lang="ru-RU" sz="1600" b="1" dirty="0" err="1" smtClean="0"/>
              <a:t>Агеевны</a:t>
            </a:r>
            <a:r>
              <a:rPr lang="ru-RU" sz="1600" b="1" dirty="0" smtClean="0"/>
              <a:t>.</a:t>
            </a:r>
          </a:p>
        </p:txBody>
      </p:sp>
      <p:pic>
        <p:nvPicPr>
          <p:cNvPr id="19459" name="Picture 6" descr="Изображение 02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059238" y="1124744"/>
            <a:ext cx="5084762" cy="48069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628800"/>
            <a:ext cx="4038600" cy="4530725"/>
          </a:xfrm>
        </p:spPr>
        <p:txBody>
          <a:bodyPr/>
          <a:lstStyle/>
          <a:p>
            <a:pPr eaLnBrk="1" hangingPunct="1">
              <a:buNone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Гримерный столик </a:t>
            </a:r>
          </a:p>
          <a:p>
            <a:pPr eaLnBrk="1" hangingPunct="1">
              <a:buNone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Мары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Агеевны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Генераловой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3" name="Picture 7" descr="Изображение 03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348038" y="333375"/>
            <a:ext cx="4584700" cy="61150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000" smtClean="0">
                <a:latin typeface="Arial" charset="0"/>
              </a:rPr>
              <a:t> Старинное з</a:t>
            </a:r>
            <a:r>
              <a:rPr lang="ru-RU" sz="2000" smtClean="0"/>
              <a:t>еркало и </a:t>
            </a:r>
            <a:r>
              <a:rPr lang="ru-RU" sz="2000" smtClean="0">
                <a:latin typeface="Arial" charset="0"/>
              </a:rPr>
              <a:t>з</a:t>
            </a:r>
            <a:r>
              <a:rPr lang="ru-RU" sz="2000" smtClean="0"/>
              <a:t>еркальная дверь из </a:t>
            </a:r>
            <a:r>
              <a:rPr lang="ru-RU" sz="2000" smtClean="0">
                <a:latin typeface="Arial" charset="0"/>
              </a:rPr>
              <a:t>фондов музея</a:t>
            </a:r>
            <a:r>
              <a:rPr lang="ru-RU" sz="2000" smtClean="0"/>
              <a:t> Бийского </a:t>
            </a:r>
            <a:r>
              <a:rPr lang="ru-RU" sz="2000" smtClean="0">
                <a:latin typeface="Arial" charset="0"/>
              </a:rPr>
              <a:t>д</a:t>
            </a:r>
            <a:r>
              <a:rPr lang="ru-RU" sz="2000" smtClean="0"/>
              <a:t>раматического театра </a:t>
            </a:r>
          </a:p>
        </p:txBody>
      </p:sp>
      <p:pic>
        <p:nvPicPr>
          <p:cNvPr id="21507" name="Picture 7" descr="Изображение 022_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557338"/>
            <a:ext cx="4392613" cy="3294062"/>
          </a:xfrm>
          <a:noFill/>
        </p:spPr>
      </p:pic>
      <p:pic>
        <p:nvPicPr>
          <p:cNvPr id="21508" name="Picture 8" descr="Изображение 02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356100" y="1557338"/>
            <a:ext cx="4500563" cy="33750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11560" y="836712"/>
            <a:ext cx="4038600" cy="1000125"/>
          </a:xfrm>
        </p:spPr>
        <p:txBody>
          <a:bodyPr/>
          <a:lstStyle/>
          <a:p>
            <a:pPr eaLnBrk="1" hangingPunct="1">
              <a:defRPr/>
            </a:pPr>
            <a:r>
              <a:rPr lang="ru-RU" sz="1800" dirty="0" smtClean="0"/>
              <a:t>Костюмы из музея истории </a:t>
            </a:r>
            <a:r>
              <a:rPr lang="ru-RU" sz="1800" dirty="0" err="1" smtClean="0"/>
              <a:t>Бийского</a:t>
            </a:r>
            <a:r>
              <a:rPr lang="ru-RU" sz="1800" dirty="0" smtClean="0"/>
              <a:t> </a:t>
            </a:r>
            <a:r>
              <a:rPr lang="ru-RU" sz="1800" dirty="0" smtClean="0">
                <a:latin typeface="Arial" charset="0"/>
              </a:rPr>
              <a:t>д</a:t>
            </a:r>
            <a:r>
              <a:rPr lang="ru-RU" sz="1800" dirty="0" smtClean="0"/>
              <a:t>раматического театра</a:t>
            </a:r>
          </a:p>
        </p:txBody>
      </p:sp>
      <p:pic>
        <p:nvPicPr>
          <p:cNvPr id="22531" name="Picture 7" descr="Изображение 04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83768" y="2276872"/>
            <a:ext cx="5903913" cy="44291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121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Слайд 1</vt:lpstr>
      <vt:lpstr>Слайд 2</vt:lpstr>
      <vt:lpstr>Слайд 3</vt:lpstr>
      <vt:lpstr> Старинное зеркало и зеркальная дверь из фондов музея Бийского драматического театра 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2</cp:revision>
  <dcterms:modified xsi:type="dcterms:W3CDTF">2013-04-19T06:50:36Z</dcterms:modified>
</cp:coreProperties>
</file>