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0" r:id="rId3"/>
    <p:sldId id="265" r:id="rId4"/>
    <p:sldId id="272" r:id="rId5"/>
    <p:sldId id="281" r:id="rId6"/>
    <p:sldId id="262" r:id="rId7"/>
    <p:sldId id="289" r:id="rId8"/>
    <p:sldId id="288" r:id="rId9"/>
    <p:sldId id="258" r:id="rId10"/>
    <p:sldId id="260" r:id="rId11"/>
    <p:sldId id="286" r:id="rId12"/>
    <p:sldId id="274" r:id="rId13"/>
    <p:sldId id="269" r:id="rId14"/>
    <p:sldId id="284" r:id="rId15"/>
    <p:sldId id="287" r:id="rId16"/>
    <p:sldId id="268" r:id="rId17"/>
    <p:sldId id="270" r:id="rId18"/>
    <p:sldId id="257" r:id="rId19"/>
    <p:sldId id="267" r:id="rId20"/>
    <p:sldId id="271" r:id="rId21"/>
    <p:sldId id="266" r:id="rId22"/>
    <p:sldId id="26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68" autoAdjust="0"/>
    <p:restoredTop sz="94574" autoAdjust="0"/>
  </p:normalViewPr>
  <p:slideViewPr>
    <p:cSldViewPr>
      <p:cViewPr varScale="1">
        <p:scale>
          <a:sx n="51" d="100"/>
          <a:sy n="51" d="100"/>
        </p:scale>
        <p:origin x="-114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9E02B-CE80-4985-A249-37AC4191A1F9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89DD1-76C7-44E0-A115-2FDF1D6767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89DD1-76C7-44E0-A115-2FDF1D67679A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47.jpeg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Рисунок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83" y="3901"/>
            <a:ext cx="4348293" cy="3705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768098"/>
            <a:ext cx="3096344" cy="2870430"/>
          </a:xfrm>
          <a:prstGeom prst="rect">
            <a:avLst/>
          </a:prstGeom>
        </p:spPr>
      </p:pic>
      <p:pic>
        <p:nvPicPr>
          <p:cNvPr id="5" name="Picture 3" descr="E:\загрузки\чай\images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2131" y="3573016"/>
            <a:ext cx="4852606" cy="3284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548680"/>
            <a:ext cx="3096344" cy="287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551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665238"/>
            <a:ext cx="4176464" cy="41764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116632"/>
            <a:ext cx="4329658" cy="32724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753"/>
            <a:ext cx="3834462" cy="2774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4027063"/>
            <a:ext cx="4059535" cy="270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147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загрузки\чай\images (5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7096" y="0"/>
            <a:ext cx="4666119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загрузки\чай\images (56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21427"/>
            <a:ext cx="4499992" cy="333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загрузки\чай\images (55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85704"/>
            <a:ext cx="4644008" cy="307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E:\загрузки\чай\images (53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6824" y="1"/>
            <a:ext cx="5117176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387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:\загрузки\чай\images (4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76019">
            <a:off x="2318655" y="1515572"/>
            <a:ext cx="3275207" cy="24532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загрузки\чай\images (3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1507" y="764704"/>
            <a:ext cx="3442493" cy="3442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загрузки\чай\images (36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33056"/>
            <a:ext cx="3883077" cy="2551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E:\загрузки\чай\шип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36768"/>
            <a:ext cx="3570395" cy="292123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260648"/>
            <a:ext cx="788813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Всемирная слава полезных свойств 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чая с шиповником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35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6398" y="2590336"/>
            <a:ext cx="3565059" cy="28548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3547608"/>
            <a:ext cx="2845296" cy="3310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332656"/>
            <a:ext cx="3418792" cy="2103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4005064"/>
            <a:ext cx="3456384" cy="2565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60648"/>
            <a:ext cx="3394695" cy="2891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6156176" y="2492896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ТИТЕСТЕР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687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загрузки\чай\images (50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288925"/>
            <a:ext cx="1458218" cy="432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загрузки\чай\images (5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6412" y="849313"/>
            <a:ext cx="4309414" cy="286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загрузки\чай\загруженное (14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25144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E:\загрузки\чай\images (35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7616" y="44624"/>
            <a:ext cx="34563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загрузки\чай\images (40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2064" y="3717032"/>
            <a:ext cx="6281936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91680" y="332656"/>
            <a:ext cx="5197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Ароматизированные  чаи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211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E:\загрузки\чай\загруженное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0675" y="2914675"/>
            <a:ext cx="3943325" cy="39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E:\загрузки\чай\images (46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5220072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E:\загрузки\чай\images (38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7740" y="0"/>
            <a:ext cx="3996260" cy="299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E:\загрузки\чай\images (5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50322" cy="352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51520" y="0"/>
            <a:ext cx="8556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332656"/>
            <a:ext cx="471604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2924944"/>
            <a:ext cx="42992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1052736"/>
            <a:ext cx="69884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С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27984" y="2348880"/>
            <a:ext cx="703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3861048"/>
            <a:ext cx="621026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А- для  </a:t>
            </a:r>
            <a:r>
              <a:rPr lang="ru-RU" sz="2000" dirty="0" err="1" smtClean="0"/>
              <a:t>зрения,носа,глотки,гортани,легких,бронхов</a:t>
            </a:r>
            <a:r>
              <a:rPr lang="ru-RU" sz="2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В- для нервной системы, для кожи.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Р- укрепляет стенки кровеносных сосудов.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К- для нормальной свертываемости крови.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С- для иммунной системы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9988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996952"/>
            <a:ext cx="4406101" cy="35283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06990"/>
            <a:ext cx="4589953" cy="343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463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95" y="3212976"/>
            <a:ext cx="4866293" cy="36450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38641" y="0"/>
            <a:ext cx="5269863" cy="3798279"/>
          </a:xfrm>
          <a:prstGeom prst="rect">
            <a:avLst/>
          </a:prstGeom>
        </p:spPr>
      </p:pic>
      <p:pic>
        <p:nvPicPr>
          <p:cNvPr id="5" name="Picture 2" descr="E:\загрузки\чай\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61047"/>
            <a:ext cx="4644008" cy="2809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загрузки\чай\images (39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51920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12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61429">
            <a:off x="4614297" y="2946367"/>
            <a:ext cx="4385507" cy="27332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16632"/>
            <a:ext cx="4032448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299110">
            <a:off x="1029945" y="4820281"/>
            <a:ext cx="2266950" cy="20097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5036" y="476672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397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0057" y="1772816"/>
            <a:ext cx="2466975" cy="1857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4005064"/>
            <a:ext cx="1409700" cy="1981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-23224"/>
            <a:ext cx="4046271" cy="4028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573016"/>
            <a:ext cx="3431339" cy="23042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88640"/>
            <a:ext cx="2629361" cy="23213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395537" y="5805264"/>
            <a:ext cx="874846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Вывод: чай из шиповника очень полезен и необходим растущему детскому организму!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63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9922" y="188641"/>
            <a:ext cx="6048672" cy="6669360"/>
          </a:xfrm>
          <a:prstGeom prst="rect">
            <a:avLst/>
          </a:prstGeom>
        </p:spPr>
      </p:pic>
      <p:pic>
        <p:nvPicPr>
          <p:cNvPr id="5" name="Picture 2" descr="E:\загрузки\чай\images (37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3923928" cy="311561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E:\загрузки\чай\images (3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07306"/>
            <a:ext cx="3264396" cy="25907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7" y="260648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ungsuhChe" pitchFamily="49" charset="-127"/>
                <a:ea typeface="GungsuhChe" pitchFamily="49" charset="-127"/>
              </a:rPr>
              <a:t>Чем полезен чай из шиповника?</a:t>
            </a:r>
            <a:endParaRPr lang="ru-RU" b="1" dirty="0">
              <a:latin typeface="GungsuhChe" pitchFamily="49" charset="-127"/>
              <a:ea typeface="GungsuhChe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917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578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3972595"/>
            <a:ext cx="4060941" cy="28854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1270" y="132324"/>
            <a:ext cx="8175186" cy="404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7184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414"/>
            <a:ext cx="9144000" cy="68491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44208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6314" y="2967335"/>
            <a:ext cx="80913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Благодарим за внимание!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954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780928"/>
            <a:ext cx="896448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сследовательский проект</a:t>
            </a: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ЧАЙ-ВОЛШЕБНЫЙ НАПИТОК</a:t>
            </a:r>
            <a:endParaRPr lang="ru-RU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890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620688"/>
            <a:ext cx="4280975" cy="57153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99650"/>
            <a:ext cx="4427984" cy="3358350"/>
          </a:xfrm>
          <a:prstGeom prst="rect">
            <a:avLst/>
          </a:prstGeom>
        </p:spPr>
      </p:pic>
      <p:pic>
        <p:nvPicPr>
          <p:cNvPr id="5" name="Picture 3" descr="E:\загрузки\чай\загруженное (7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064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193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загрузки\чай\images (48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3024336" cy="43830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загрузки\чай\images (5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28294"/>
            <a:ext cx="3175908" cy="272970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загрузки\чай\images (47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0"/>
            <a:ext cx="4207619" cy="42076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загрузки\чай\загруженное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15123"/>
            <a:ext cx="2880320" cy="25428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244816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88640"/>
            <a:ext cx="6048672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949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" y="-79176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Роль чая в жизни человека			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ПРОВЕДЕННЫЙ ОПРОС СРЕДИ ЛЮДЕЙ РАЗНОГО ВОЗРАСТА СВИДЕТЕЛЬСТВУЕТ О ТОМ, ЧТО ОТНОШЕНИЕ  К УПОТРЕБЛЕНИЮ ЧАЯ ОТЛИЧАЕТСЯ.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95536" y="692695"/>
          <a:ext cx="8496943" cy="5616624"/>
        </p:xfrm>
        <a:graphic>
          <a:graphicData uri="http://schemas.openxmlformats.org/drawingml/2006/table">
            <a:tbl>
              <a:tblPr/>
              <a:tblGrid>
                <a:gridCol w="2147874"/>
                <a:gridCol w="1385616"/>
                <a:gridCol w="1481003"/>
                <a:gridCol w="1741225"/>
                <a:gridCol w="1741225"/>
              </a:tblGrid>
              <a:tr h="26745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               дети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взрослые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74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Ежедневно ли Вы употребляете чай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18%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44%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66%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34%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Знаете ли Вы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состав чая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18%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44%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33%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67%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Все ли Вы знаете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 пользе чая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8 %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70%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Не все - 22%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61%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39%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Какие витамины содержат чай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А В С - 9%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  С - 18%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Никаких- 2%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АВС - 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Не знают -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37%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72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Какой чай  Вы покупаете в магазине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Гранулированный - 9%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Крупнолистный - 12%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 пакетиках - 79%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Зеленый - 4%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Черный - 96%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Зеленый - 33%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Черный -  50%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Гранулированный - 17%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В пакетиках -  50%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047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Для чего Вы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пьете чай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Просто так - 25%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Нравится чай - 15%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Привычка - 21%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Тонизирующий напиток - 12%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Утоление жажды - 15%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Разные причины-15%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Утолить жажду - 33%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Улучшение  жизненного тонуса -16% 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Повысить настроение - 16%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Не задумывались - 45%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E:\загрузки\чай\загруженное (1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3068960"/>
            <a:ext cx="4941311" cy="3789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:\загрузки\чай\загруженное (1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564"/>
            <a:ext cx="5940152" cy="3052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E:\загрузки\чай\images (45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2529" y="3068960"/>
            <a:ext cx="4841471" cy="3789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загрузки\чай\загруженное (8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366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780928"/>
            <a:ext cx="3744416" cy="39324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2032" y="404664"/>
            <a:ext cx="2619375" cy="1743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3167" y="48390"/>
            <a:ext cx="4936452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3847061"/>
            <a:ext cx="3580155" cy="25342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1947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255</Words>
  <Application>Microsoft Office PowerPoint</Application>
  <PresentationFormat>Экран (4:3)</PresentationFormat>
  <Paragraphs>77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Irina-user</dc:creator>
  <cp:lastModifiedBy>User</cp:lastModifiedBy>
  <cp:revision>31</cp:revision>
  <dcterms:created xsi:type="dcterms:W3CDTF">2013-03-18T16:56:46Z</dcterms:created>
  <dcterms:modified xsi:type="dcterms:W3CDTF">2013-04-07T07:35:56Z</dcterms:modified>
</cp:coreProperties>
</file>