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C22A6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146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731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59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8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37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395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29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23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1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24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98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172B0-D35C-4E5E-9AE5-F2DF4C0DD0F3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E8E9B-C59F-4D8D-90A5-011D0CDC4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5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A603AB"/>
            </a:gs>
            <a:gs pos="21001">
              <a:srgbClr val="0819FB"/>
            </a:gs>
            <a:gs pos="23000">
              <a:srgbClr val="1A8D48"/>
            </a:gs>
            <a:gs pos="49000">
              <a:srgbClr val="FFFF00"/>
            </a:gs>
            <a:gs pos="73000">
              <a:srgbClr val="EE3F17"/>
            </a:gs>
            <a:gs pos="77000">
              <a:srgbClr val="E81766"/>
            </a:gs>
            <a:gs pos="92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b="1" i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Долина храмов</a:t>
            </a:r>
            <a:endParaRPr lang="ru-RU" sz="6600" b="1" i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Древней Греции и Риме особенно ценилась красота в архитектуре.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16005" y="5445224"/>
            <a:ext cx="25764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Смирнова Дарья</a:t>
            </a:r>
          </a:p>
          <a:p>
            <a:r>
              <a:rPr lang="ru-RU" sz="2000" b="1" dirty="0"/>
              <a:t>у</a:t>
            </a:r>
            <a:r>
              <a:rPr lang="ru-RU" sz="2000" b="1" dirty="0" smtClean="0"/>
              <a:t>ченица 2 класса «А»</a:t>
            </a:r>
          </a:p>
          <a:p>
            <a:r>
              <a:rPr lang="ru-RU" sz="2000" b="1" dirty="0" smtClean="0"/>
              <a:t>ГБОУ СОШ № 901</a:t>
            </a:r>
          </a:p>
          <a:p>
            <a:r>
              <a:rPr lang="ru-RU" sz="2000" b="1" dirty="0" smtClean="0"/>
              <a:t>ЮАО г. Москва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3165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0082"/>
            </a:gs>
            <a:gs pos="18000">
              <a:srgbClr val="0047FF"/>
            </a:gs>
            <a:gs pos="31000">
              <a:srgbClr val="000082"/>
            </a:gs>
            <a:gs pos="47000">
              <a:srgbClr val="0047FF"/>
            </a:gs>
            <a:gs pos="64000">
              <a:srgbClr val="000082"/>
            </a:gs>
            <a:gs pos="76000">
              <a:srgbClr val="0047FF"/>
            </a:gs>
            <a:gs pos="90000">
              <a:srgbClr val="000082"/>
            </a:gs>
            <a:gs pos="100000">
              <a:srgbClr val="0047F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lya\Desktop\Даша фото\DSC027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471" y="206896"/>
            <a:ext cx="7704856" cy="495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9744" y="5301208"/>
            <a:ext cx="78181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5-7 тысяч лет назад строились храмы, города.</a:t>
            </a:r>
          </a:p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Многие из них сохранились до наших дней.</a:t>
            </a:r>
          </a:p>
          <a:p>
            <a:endParaRPr lang="ru-RU" sz="28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057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lya\Desktop\Даша фото\DSC027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5247" y="549360"/>
            <a:ext cx="388843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534077"/>
            <a:ext cx="74138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BC22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 наши дни лён выращивают и изготавливают из него ткани.</a:t>
            </a:r>
          </a:p>
          <a:p>
            <a:r>
              <a:rPr lang="ru-RU" b="1" i="1" dirty="0" smtClean="0">
                <a:solidFill>
                  <a:srgbClr val="BC22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весь технологический процесс от растения до готовой ткани</a:t>
            </a:r>
          </a:p>
          <a:p>
            <a:r>
              <a:rPr lang="ru-RU" b="1" i="1" dirty="0" smtClean="0">
                <a:solidFill>
                  <a:srgbClr val="BC22A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Теперь производится с помощью станков и машин.</a:t>
            </a:r>
          </a:p>
        </p:txBody>
      </p:sp>
      <p:pic>
        <p:nvPicPr>
          <p:cNvPr id="2051" name="Picture 3" descr="C:\Users\Ilya\Desktop\Даша фото\DSC027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91269" y="313941"/>
            <a:ext cx="3861728" cy="320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72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3">
              <a:lumMod val="60000"/>
              <a:lumOff val="40000"/>
            </a:schemeClr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Ilya\Desktop\Даша фото\DSC02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08593" y="517313"/>
            <a:ext cx="3960441" cy="297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Ilya\Desktop\Даша фото\DSC027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54423" y="525688"/>
            <a:ext cx="3982701" cy="293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4332" y="4268857"/>
            <a:ext cx="7262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древнегреческой посуды основное место занимают кувшины и вазы. В кувшинах греки хранили оливковое масло и вино.</a:t>
            </a:r>
            <a:endParaRPr lang="ru-RU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89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94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Долина храмов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Долина храмов</dc:title>
  <dc:creator>Ilya</dc:creator>
  <cp:lastModifiedBy>Лебедева</cp:lastModifiedBy>
  <cp:revision>6</cp:revision>
  <dcterms:created xsi:type="dcterms:W3CDTF">2013-04-10T17:41:10Z</dcterms:created>
  <dcterms:modified xsi:type="dcterms:W3CDTF">2013-04-11T04:11:28Z</dcterms:modified>
</cp:coreProperties>
</file>