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29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9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B4F60-4798-410E-8282-91D1A65E1E64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93F49-EB2A-4C15-A491-F564782597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B4F60-4798-410E-8282-91D1A65E1E64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93F49-EB2A-4C15-A491-F564782597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B4F60-4798-410E-8282-91D1A65E1E64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93F49-EB2A-4C15-A491-F564782597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B4F60-4798-410E-8282-91D1A65E1E64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93F49-EB2A-4C15-A491-F564782597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B4F60-4798-410E-8282-91D1A65E1E64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93F49-EB2A-4C15-A491-F564782597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B4F60-4798-410E-8282-91D1A65E1E64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93F49-EB2A-4C15-A491-F564782597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B4F60-4798-410E-8282-91D1A65E1E64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93F49-EB2A-4C15-A491-F564782597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B4F60-4798-410E-8282-91D1A65E1E64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93F49-EB2A-4C15-A491-F564782597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B4F60-4798-410E-8282-91D1A65E1E64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93F49-EB2A-4C15-A491-F564782597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B4F60-4798-410E-8282-91D1A65E1E64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93F49-EB2A-4C15-A491-F564782597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B4F60-4798-410E-8282-91D1A65E1E64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93F49-EB2A-4C15-A491-F564782597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AB4F60-4798-410E-8282-91D1A65E1E64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93F49-EB2A-4C15-A491-F5647825978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6" y="116633"/>
            <a:ext cx="5832648" cy="5904656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 </a:t>
            </a:r>
            <a:r>
              <a:rPr lang="ru-RU" b="1" dirty="0" smtClean="0"/>
              <a:t>    </a:t>
            </a:r>
            <a:r>
              <a:rPr lang="ru-RU" b="1" u="sng" dirty="0">
                <a:solidFill>
                  <a:srgbClr val="4029E9"/>
                </a:solidFill>
              </a:rPr>
              <a:t> Мастихин -  это итальянское слово.   Мастихин  похож   на широкий плоский нож в виде лопатки с изогнутой ручкой. Применяется для размешивания и растирания масляных красок на палитре, для удаления излишней краски с изобразительной поверхности. В конце XIX в. живописцы стали применять мастихин вместо кисти для нанесения краски на холст. </a:t>
            </a:r>
          </a:p>
        </p:txBody>
      </p:sp>
      <p:pic>
        <p:nvPicPr>
          <p:cNvPr id="3074" name="Picture 2" descr="C:\Users\User\Desktop\589f83099d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087" y="3284982"/>
            <a:ext cx="2271751" cy="3411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7cd64db09d7313302bded59528b617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937" y="188640"/>
            <a:ext cx="2530052" cy="2530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секретарь\Рабочий стол\pic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836" y="260648"/>
            <a:ext cx="7236296" cy="414908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5536" y="4494108"/>
            <a:ext cx="80648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Мастихины можно найти самых разнообразных размеров и форм, но главное в этом инструменте  –  мастихин должен иметь   гибкое лезвие</a:t>
            </a:r>
            <a:r>
              <a:rPr lang="ru-RU" sz="2400" b="1" dirty="0" smtClean="0"/>
              <a:t>. </a:t>
            </a:r>
          </a:p>
          <a:p>
            <a:r>
              <a:rPr lang="ru-RU" sz="2400" b="1" dirty="0" smtClean="0"/>
              <a:t>С помощью этого инструмента можно рисовать  очень красивые картины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1_0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384" y="0"/>
            <a:ext cx="4565820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886598315bd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1395" y="0"/>
            <a:ext cx="4602605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1f4aff5374de8bfe8aca32f307fc3d6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99082"/>
            <a:ext cx="4523461" cy="3458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majskayasire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436" y="3399082"/>
            <a:ext cx="4605564" cy="3458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6041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028" y="2708920"/>
            <a:ext cx="8229600" cy="2387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User\Desktop\03a690054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46"/>
            <a:ext cx="2555776" cy="2044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Knife-Painting-Pain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7195" y="10547"/>
            <a:ext cx="2951460" cy="2044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esktop\62a9bb2dcee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3336"/>
            <a:ext cx="2736304" cy="2052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User\Desktop\0b116e6ee1d93fb1705ec551795acc1c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318125"/>
            <a:ext cx="1981200" cy="1539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User\Desktop\0_4ac3a_e48039c4_XL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8819" y="5318123"/>
            <a:ext cx="2033060" cy="1539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User\Desktop\preview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7498" y="5275858"/>
            <a:ext cx="2176502" cy="155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User\Desktop\post-194161-1258902759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6828" y="5344707"/>
            <a:ext cx="2230065" cy="1486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86</Words>
  <Application>Microsoft Office PowerPoint</Application>
  <PresentationFormat>Экран 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МОУ СОШ № 2 ст. Архонская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секретарь</dc:creator>
  <cp:lastModifiedBy>User</cp:lastModifiedBy>
  <cp:revision>9</cp:revision>
  <dcterms:created xsi:type="dcterms:W3CDTF">2013-04-09T11:06:43Z</dcterms:created>
  <dcterms:modified xsi:type="dcterms:W3CDTF">2013-04-09T20:50:08Z</dcterms:modified>
</cp:coreProperties>
</file>