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60" r:id="rId9"/>
    <p:sldId id="265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AA120-17E4-46CF-A643-DFA563B2DA98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9E76C-425B-478C-A365-EABD039F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79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9E76C-425B-478C-A365-EABD039FDCD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2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асы для детей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872208" cy="21328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1988840"/>
            <a:ext cx="713853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 минутам счет Ведут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endParaRPr lang="ru-RU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ведут секундам счет.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 того не подведут, 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кто время бережет!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27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096344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189365" y="836712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время сна.</a:t>
            </a:r>
            <a:br>
              <a:rPr lang="ru-RU" sz="3000" dirty="0"/>
            </a:br>
            <a:r>
              <a:rPr lang="ru-RU" sz="3000" dirty="0"/>
              <a:t>Спит за окнами сосна;</a:t>
            </a:r>
            <a:br>
              <a:rPr lang="ru-RU" sz="3000" dirty="0"/>
            </a:br>
            <a:r>
              <a:rPr lang="ru-RU" sz="3000" dirty="0"/>
              <a:t>Спит пескарь на дне речном;</a:t>
            </a:r>
            <a:br>
              <a:rPr lang="ru-RU" sz="3000" dirty="0"/>
            </a:br>
            <a:r>
              <a:rPr lang="ru-RU" sz="3000" dirty="0"/>
              <a:t>Спит медведь в краю лесном.</a:t>
            </a:r>
            <a:br>
              <a:rPr lang="ru-RU" sz="3000" dirty="0"/>
            </a:br>
            <a:r>
              <a:rPr lang="ru-RU" sz="3000" dirty="0"/>
              <a:t>Сладкий сон сморил ребят,</a:t>
            </a:r>
            <a:br>
              <a:rPr lang="ru-RU" sz="3000" dirty="0"/>
            </a:br>
            <a:r>
              <a:rPr lang="ru-RU" sz="3000" dirty="0"/>
              <a:t>Лишь часы - тик-так - не спят.</a:t>
            </a:r>
          </a:p>
        </p:txBody>
      </p:sp>
    </p:spTree>
    <p:extLst>
      <p:ext uri="{BB962C8B-B14F-4D97-AF65-F5344CB8AC3E}">
        <p14:creationId xmlns:p14="http://schemas.microsoft.com/office/powerpoint/2010/main" val="3785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часы для детей"/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4752528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ELPHRG01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0.00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вальная выноска 9"/>
          <p:cNvSpPr/>
          <p:nvPr/>
        </p:nvSpPr>
        <p:spPr>
          <a:xfrm>
            <a:off x="4283968" y="27515"/>
            <a:ext cx="3634358" cy="1412776"/>
          </a:xfrm>
          <a:prstGeom prst="wedgeEllipse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Все на </a:t>
            </a:r>
            <a:r>
              <a:rPr lang="ru-RU" sz="3200" dirty="0" err="1" smtClean="0">
                <a:solidFill>
                  <a:srgbClr val="0070C0"/>
                </a:solidFill>
              </a:rPr>
              <a:t>физминутку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2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анимация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097" y="32614"/>
            <a:ext cx="2855367" cy="469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372168"/>
            <a:ext cx="7838256" cy="1143000"/>
          </a:xfrm>
        </p:spPr>
        <p:txBody>
          <a:bodyPr/>
          <a:lstStyle/>
          <a:p>
            <a:r>
              <a:rPr lang="ru-RU" dirty="0" smtClean="0"/>
              <a:t>МЫ ХОДИТЬ УМЕЕМ ТАК:</a:t>
            </a:r>
            <a:br>
              <a:rPr lang="ru-RU" dirty="0" smtClean="0"/>
            </a:br>
            <a:r>
              <a:rPr lang="ru-RU" dirty="0" smtClean="0"/>
              <a:t>ТИК-ТАК, ТИК ТАК!</a:t>
            </a:r>
            <a:endParaRPr lang="ru-RU" dirty="0"/>
          </a:p>
        </p:txBody>
      </p:sp>
      <p:pic>
        <p:nvPicPr>
          <p:cNvPr id="5" name="Picture 2" descr="анимация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43037"/>
            <a:ext cx="1714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анимация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1257037" cy="178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LPHRG0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7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9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717032"/>
            <a:ext cx="5245968" cy="1798136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ГОЛОВОЙ КАЧАЕМТАК:</a:t>
            </a:r>
            <a:br>
              <a:rPr lang="ru-RU" dirty="0" smtClean="0"/>
            </a:br>
            <a:r>
              <a:rPr lang="ru-RU" dirty="0" smtClean="0"/>
              <a:t>Тик-так, тик-так!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анимашки кошки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418684"/>
            <a:ext cx="2450007" cy="317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анимашки кош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2637"/>
            <a:ext cx="10715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анимашки кош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34221"/>
            <a:ext cx="1615748" cy="215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1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28604"/>
            <a:ext cx="8001937" cy="1143000"/>
          </a:xfrm>
        </p:spPr>
        <p:txBody>
          <a:bodyPr/>
          <a:lstStyle/>
          <a:p>
            <a:r>
              <a:rPr lang="ru-RU" dirty="0" smtClean="0"/>
              <a:t>Наклоняемся вот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pic>
        <p:nvPicPr>
          <p:cNvPr id="4" name="Picture 5" descr="http://gsmnet.ru/anime/a23.gif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256" y="786376"/>
            <a:ext cx="1226202" cy="122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171450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3"/>
            <a:ext cx="2578596" cy="386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gsmnet.ru/anime/anime/a0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764704"/>
            <a:ext cx="4183225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351" y="4725144"/>
            <a:ext cx="7334200" cy="1143000"/>
          </a:xfrm>
        </p:spPr>
        <p:txBody>
          <a:bodyPr/>
          <a:lstStyle/>
          <a:p>
            <a:r>
              <a:rPr lang="ru-RU" dirty="0" smtClean="0"/>
              <a:t>Даже прыгаем вот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pic>
        <p:nvPicPr>
          <p:cNvPr id="4" name="Picture 2" descr="http://gsmnet.ru/anime/anime/a004.gif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88823"/>
            <a:ext cx="15240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gsmnet.ru/anime/anime/a0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389" y="260648"/>
            <a:ext cx="32861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889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372168"/>
            <a:ext cx="8126289" cy="1143000"/>
          </a:xfrm>
        </p:spPr>
        <p:txBody>
          <a:bodyPr/>
          <a:lstStyle/>
          <a:p>
            <a:r>
              <a:rPr lang="ru-RU" dirty="0" smtClean="0"/>
              <a:t>Машем крылышками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77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5040560" cy="396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5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5133"/>
            <a:ext cx="2786508" cy="371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1653332" cy="243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8680"/>
            <a:ext cx="135731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4534316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Танцевать умеем так: </a:t>
            </a:r>
          </a:p>
          <a:p>
            <a:r>
              <a:rPr lang="ru-RU" sz="4000" dirty="0" smtClean="0"/>
              <a:t>тик-так, тик-так!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190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D:\Documents\Рабочий стол\План-конспект урока верещагина английский язык 3 класс\часы\3d_264-1024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8813"/>
            <a:ext cx="91440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A79BD-0001-4744-82C5-D5F0C5C895B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научился…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выполнял задания…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я могу…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захотелось…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понравилось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76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WordArt 3"/>
          <p:cNvSpPr>
            <a:spLocks noChangeArrowheads="1" noChangeShapeType="1" noTextEdit="1"/>
          </p:cNvSpPr>
          <p:nvPr/>
        </p:nvSpPr>
        <p:spPr bwMode="gray">
          <a:xfrm>
            <a:off x="4284663" y="1557338"/>
            <a:ext cx="42672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297230"/>
            <a:ext cx="59240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Спасибо за то, что приходили учиться!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6388" name="Picture 5" descr="D:\Documents\Рабочий стол\План-конспект урока верещагина английский язык 3 класс\часы\mr_alarm_clock_sleeping_h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457200"/>
            <a:ext cx="2938463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0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87824" y="749482"/>
            <a:ext cx="5987008" cy="5616664"/>
          </a:xfrm>
        </p:spPr>
        <p:txBody>
          <a:bodyPr>
            <a:normAutofit fontScale="92500" lnSpcReduction="20000"/>
          </a:bodyPr>
          <a:lstStyle/>
          <a:p>
            <a:r>
              <a:rPr lang="ru-RU" sz="4040" dirty="0"/>
              <a:t>Когда ложиться и вставать,</a:t>
            </a:r>
            <a:br>
              <a:rPr lang="ru-RU" sz="4040" dirty="0"/>
            </a:br>
            <a:r>
              <a:rPr lang="ru-RU" sz="4040" dirty="0"/>
              <a:t>Когда игру нам затевать,</a:t>
            </a:r>
            <a:br>
              <a:rPr lang="ru-RU" sz="4040" dirty="0"/>
            </a:br>
            <a:r>
              <a:rPr lang="ru-RU" sz="4040" dirty="0"/>
              <a:t>Когда садиться за урок,</a:t>
            </a:r>
            <a:br>
              <a:rPr lang="ru-RU" sz="4040" dirty="0"/>
            </a:br>
            <a:r>
              <a:rPr lang="ru-RU" sz="4040" dirty="0"/>
              <a:t>Когда с малиной есть пирог -</a:t>
            </a:r>
            <a:br>
              <a:rPr lang="ru-RU" sz="4040" dirty="0"/>
            </a:br>
            <a:r>
              <a:rPr lang="ru-RU" sz="4040" dirty="0"/>
              <a:t>Нам всё часы покажут точно,</a:t>
            </a:r>
            <a:br>
              <a:rPr lang="ru-RU" sz="4040" dirty="0"/>
            </a:br>
            <a:r>
              <a:rPr lang="ru-RU" sz="4040" dirty="0"/>
              <a:t>Чтоб на вопрос: "Который час?" -</a:t>
            </a:r>
            <a:br>
              <a:rPr lang="ru-RU" sz="4040" dirty="0"/>
            </a:br>
            <a:r>
              <a:rPr lang="ru-RU" sz="4040" dirty="0"/>
              <a:t>Ответить мог ты всякий раз.</a:t>
            </a:r>
          </a:p>
          <a:p>
            <a:endParaRPr lang="ru-RU" sz="4040" dirty="0"/>
          </a:p>
        </p:txBody>
      </p:sp>
      <p:pic>
        <p:nvPicPr>
          <p:cNvPr id="4" name="Рисунок 3" descr="часы для дет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47847"/>
            <a:ext cx="2736304" cy="5518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7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4680520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548680"/>
            <a:ext cx="31500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нам знакомо:</a:t>
            </a:r>
            <a:br>
              <a:rPr lang="ru-RU" sz="3000" dirty="0"/>
            </a:br>
            <a:r>
              <a:rPr lang="ru-RU" sz="3000" dirty="0"/>
              <a:t>Это время - для подъёма.</a:t>
            </a:r>
            <a:br>
              <a:rPr lang="ru-RU" sz="3000" dirty="0"/>
            </a:br>
            <a:r>
              <a:rPr lang="ru-RU" sz="3000" dirty="0"/>
              <a:t>На зарядку, как зайчата,</a:t>
            </a:r>
            <a:br>
              <a:rPr lang="ru-RU" sz="3000" dirty="0"/>
            </a:br>
            <a:r>
              <a:rPr lang="ru-RU" sz="3000" dirty="0"/>
              <a:t>По утрам бегут ребята.</a:t>
            </a:r>
            <a:br>
              <a:rPr lang="ru-RU" sz="3000" dirty="0"/>
            </a:br>
            <a:r>
              <a:rPr lang="ru-RU" sz="3000" dirty="0"/>
              <a:t>Умывайся, не ленись,</a:t>
            </a:r>
            <a:br>
              <a:rPr lang="ru-RU" sz="3000" dirty="0"/>
            </a:br>
            <a:r>
              <a:rPr lang="ru-RU" sz="3000" dirty="0"/>
              <a:t>Чистым завтракать садись</a:t>
            </a:r>
          </a:p>
        </p:txBody>
      </p:sp>
    </p:spTree>
    <p:extLst>
      <p:ext uri="{BB962C8B-B14F-4D97-AF65-F5344CB8AC3E}">
        <p14:creationId xmlns:p14="http://schemas.microsoft.com/office/powerpoint/2010/main" val="41916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392488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997687" y="980728"/>
            <a:ext cx="3491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время книжки,</a:t>
            </a:r>
            <a:br>
              <a:rPr lang="ru-RU" sz="3000" dirty="0"/>
            </a:br>
            <a:r>
              <a:rPr lang="ru-RU" sz="3000" dirty="0"/>
              <a:t>Не спеша оно идёт.</a:t>
            </a:r>
            <a:br>
              <a:rPr lang="ru-RU" sz="3000" dirty="0"/>
            </a:br>
            <a:r>
              <a:rPr lang="ru-RU" sz="3000" dirty="0"/>
              <a:t>Все девчонки и мальчишки</a:t>
            </a:r>
            <a:br>
              <a:rPr lang="ru-RU" sz="3000" dirty="0"/>
            </a:br>
            <a:r>
              <a:rPr lang="ru-RU" sz="3000" dirty="0"/>
              <a:t>Учат азбуку и счёт.</a:t>
            </a:r>
            <a:br>
              <a:rPr lang="ru-RU" sz="3000" dirty="0"/>
            </a:br>
            <a:r>
              <a:rPr lang="ru-RU" sz="3000" dirty="0"/>
              <a:t>Учат песенки смешные,</a:t>
            </a:r>
            <a:br>
              <a:rPr lang="ru-RU" sz="3000" dirty="0"/>
            </a:br>
            <a:r>
              <a:rPr lang="ru-RU" sz="3000" dirty="0"/>
              <a:t>Чертят рожицы кривые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83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744416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548680"/>
            <a:ext cx="41044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не для булок,</a:t>
            </a:r>
            <a:br>
              <a:rPr lang="ru-RU" sz="3000" dirty="0"/>
            </a:br>
            <a:r>
              <a:rPr lang="ru-RU" sz="3000" dirty="0"/>
              <a:t>Это время - для прогулок.</a:t>
            </a:r>
            <a:br>
              <a:rPr lang="ru-RU" sz="3000" dirty="0"/>
            </a:br>
            <a:r>
              <a:rPr lang="ru-RU" sz="3000" dirty="0"/>
              <a:t>На крылечке, у дверей</a:t>
            </a:r>
            <a:br>
              <a:rPr lang="ru-RU" sz="3000" dirty="0"/>
            </a:br>
            <a:r>
              <a:rPr lang="ru-RU" sz="3000" dirty="0"/>
              <a:t>Мы покормим голубей,</a:t>
            </a:r>
            <a:br>
              <a:rPr lang="ru-RU" sz="3000" dirty="0"/>
            </a:br>
            <a:r>
              <a:rPr lang="ru-RU" sz="3000" dirty="0"/>
              <a:t>А потом возьмём лопатки</a:t>
            </a:r>
            <a:br>
              <a:rPr lang="ru-RU" sz="3000" dirty="0"/>
            </a:br>
            <a:r>
              <a:rPr lang="ru-RU" sz="3000" dirty="0"/>
              <a:t>И в саду вскопаем грядки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58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320480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692696"/>
            <a:ext cx="35101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для обеда,</a:t>
            </a:r>
            <a:br>
              <a:rPr lang="ru-RU" sz="3000" dirty="0"/>
            </a:br>
            <a:r>
              <a:rPr lang="ru-RU" sz="3000" dirty="0"/>
              <a:t>Значит, нам за стол пора.</a:t>
            </a:r>
            <a:br>
              <a:rPr lang="ru-RU" sz="3000" dirty="0"/>
            </a:br>
            <a:r>
              <a:rPr lang="ru-RU" sz="3000" dirty="0"/>
              <a:t>Прекращается беседа,</a:t>
            </a:r>
            <a:br>
              <a:rPr lang="ru-RU" sz="3000" dirty="0"/>
            </a:br>
            <a:r>
              <a:rPr lang="ru-RU" sz="3000" dirty="0"/>
              <a:t>Прекращается игра.</a:t>
            </a:r>
            <a:br>
              <a:rPr lang="ru-RU" sz="3000" dirty="0"/>
            </a:br>
            <a:r>
              <a:rPr lang="ru-RU" sz="3000" dirty="0"/>
              <a:t>Просят Ванечки и Маши:</a:t>
            </a:r>
            <a:br>
              <a:rPr lang="ru-RU" sz="3000" dirty="0"/>
            </a:br>
            <a:r>
              <a:rPr lang="ru-RU" sz="3000" dirty="0"/>
              <a:t>- Дайте нам побольше каши!</a:t>
            </a:r>
          </a:p>
        </p:txBody>
      </p:sp>
    </p:spTree>
    <p:extLst>
      <p:ext uri="{BB962C8B-B14F-4D97-AF65-F5344CB8AC3E}">
        <p14:creationId xmlns:p14="http://schemas.microsoft.com/office/powerpoint/2010/main" val="11227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176464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754310" y="980728"/>
            <a:ext cx="352839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тишины.</a:t>
            </a:r>
            <a:br>
              <a:rPr lang="ru-RU" sz="3000" dirty="0"/>
            </a:br>
            <a:r>
              <a:rPr lang="ru-RU" sz="3000" dirty="0"/>
              <a:t>Все мы знать его должны,</a:t>
            </a:r>
            <a:br>
              <a:rPr lang="ru-RU" sz="3000" dirty="0"/>
            </a:br>
            <a:r>
              <a:rPr lang="ru-RU" sz="3000" dirty="0"/>
              <a:t>Потому что в этот час</a:t>
            </a:r>
            <a:br>
              <a:rPr lang="ru-RU" sz="3000" dirty="0"/>
            </a:br>
            <a:r>
              <a:rPr lang="ru-RU" sz="3000" dirty="0"/>
              <a:t>Снова ждут подушки нас,</a:t>
            </a:r>
            <a:br>
              <a:rPr lang="ru-RU" sz="3000" dirty="0"/>
            </a:br>
            <a:r>
              <a:rPr lang="ru-RU" sz="3000" dirty="0"/>
              <a:t>А на краешке подушки</a:t>
            </a:r>
            <a:br>
              <a:rPr lang="ru-RU" sz="3000" dirty="0"/>
            </a:br>
            <a:r>
              <a:rPr lang="ru-RU" sz="3000" dirty="0"/>
              <a:t>Ждут любимые игрушки.</a:t>
            </a:r>
          </a:p>
        </p:txBody>
      </p:sp>
    </p:spTree>
    <p:extLst>
      <p:ext uri="{BB962C8B-B14F-4D97-AF65-F5344CB8AC3E}">
        <p14:creationId xmlns:p14="http://schemas.microsoft.com/office/powerpoint/2010/main" val="9980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672408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1700808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- время простокваш,</a:t>
            </a:r>
            <a:br>
              <a:rPr lang="ru-RU" sz="3000" dirty="0"/>
            </a:br>
            <a:r>
              <a:rPr lang="ru-RU" sz="3000" dirty="0"/>
              <a:t>В это время - полдник наш.</a:t>
            </a:r>
            <a:br>
              <a:rPr lang="ru-RU" sz="3000" dirty="0"/>
            </a:br>
            <a:r>
              <a:rPr lang="ru-RU" sz="3000" dirty="0"/>
              <a:t>После полдника опять</a:t>
            </a:r>
            <a:br>
              <a:rPr lang="ru-RU" sz="3000" dirty="0"/>
            </a:br>
            <a:r>
              <a:rPr lang="ru-RU" sz="3000" dirty="0"/>
              <a:t>Мы отправимся гулять.</a:t>
            </a:r>
            <a:br>
              <a:rPr lang="ru-RU" sz="3000" dirty="0"/>
            </a:br>
            <a:r>
              <a:rPr lang="ru-RU" sz="3000" dirty="0"/>
              <a:t>Сели мы на карусели</a:t>
            </a:r>
            <a:br>
              <a:rPr lang="ru-RU" sz="3000" dirty="0"/>
            </a:br>
            <a:r>
              <a:rPr lang="ru-RU" sz="3000" dirty="0"/>
              <a:t>И по кругу полетели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36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744416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1340768"/>
            <a:ext cx="40324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нам дано</a:t>
            </a:r>
            <a:br>
              <a:rPr lang="ru-RU" sz="3000" dirty="0"/>
            </a:br>
            <a:r>
              <a:rPr lang="ru-RU" sz="3000" dirty="0"/>
              <a:t>Для весёлого кино,</a:t>
            </a:r>
            <a:br>
              <a:rPr lang="ru-RU" sz="3000" dirty="0"/>
            </a:br>
            <a:r>
              <a:rPr lang="ru-RU" sz="3000" dirty="0"/>
              <a:t>Для катанья на коне</a:t>
            </a:r>
            <a:br>
              <a:rPr lang="ru-RU" sz="3000" dirty="0"/>
            </a:br>
            <a:r>
              <a:rPr lang="ru-RU" sz="3000" dirty="0"/>
              <a:t>И на папиной спине.</a:t>
            </a:r>
            <a:br>
              <a:rPr lang="ru-RU" sz="3000" dirty="0"/>
            </a:br>
            <a:r>
              <a:rPr lang="ru-RU" sz="3000" dirty="0"/>
              <a:t>В небесах луна плывёт,</a:t>
            </a:r>
            <a:br>
              <a:rPr lang="ru-RU" sz="3000" dirty="0"/>
            </a:br>
            <a:r>
              <a:rPr lang="ru-RU" sz="3000" dirty="0"/>
              <a:t>Мама ужинать зовёт.</a:t>
            </a:r>
          </a:p>
        </p:txBody>
      </p:sp>
    </p:spTree>
    <p:extLst>
      <p:ext uri="{BB962C8B-B14F-4D97-AF65-F5344CB8AC3E}">
        <p14:creationId xmlns:p14="http://schemas.microsoft.com/office/powerpoint/2010/main" val="31568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128</Words>
  <Application>Microsoft Office PowerPoint</Application>
  <PresentationFormat>Экран (4:3)</PresentationFormat>
  <Paragraphs>30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ХОДИТЬ УМЕЕМ ТАК: ТИК-ТАК, ТИК ТАК!</vt:lpstr>
      <vt:lpstr>ГОЛОВОЙ КАЧАЕМТАК: Тик-так, тик-так! </vt:lpstr>
      <vt:lpstr>Наклоняемся вот так: тик-так! Тик-так!</vt:lpstr>
      <vt:lpstr>Даже прыгаем вот так: Тик-так! Тик-так!</vt:lpstr>
      <vt:lpstr>Машем крылышками так: Тик-так! Тик-так!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Ведут часы секундам счёт,  Ведут минутам счёт.  Часы того не подведут, кто время бережёт.</dc:title>
  <dc:creator>ирина</dc:creator>
  <cp:lastModifiedBy>ирина</cp:lastModifiedBy>
  <cp:revision>18</cp:revision>
  <dcterms:created xsi:type="dcterms:W3CDTF">2012-11-16T14:32:43Z</dcterms:created>
  <dcterms:modified xsi:type="dcterms:W3CDTF">2012-11-29T15:30:13Z</dcterms:modified>
</cp:coreProperties>
</file>