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73" r:id="rId9"/>
    <p:sldId id="265" r:id="rId10"/>
    <p:sldId id="266" r:id="rId11"/>
    <p:sldId id="267" r:id="rId12"/>
    <p:sldId id="268" r:id="rId13"/>
    <p:sldId id="274" r:id="rId14"/>
    <p:sldId id="269" r:id="rId15"/>
    <p:sldId id="270" r:id="rId16"/>
    <p:sldId id="271" r:id="rId17"/>
    <p:sldId id="272" r:id="rId18"/>
    <p:sldId id="25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  <a:latin typeface="Bratz" pitchFamily="2" charset="0"/>
              </a:rPr>
              <a:t>Опыты</a:t>
            </a:r>
            <a:endParaRPr lang="ru-RU" sz="9600" dirty="0">
              <a:solidFill>
                <a:srgbClr val="FFFF00"/>
              </a:solidFill>
              <a:latin typeface="Bratz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Bratz" pitchFamily="2" charset="0"/>
              </a:rPr>
              <a:t>Тема: Электризация тел</a:t>
            </a:r>
            <a:endParaRPr lang="ru-RU" sz="4800" b="1" dirty="0">
              <a:solidFill>
                <a:srgbClr val="FFFF00"/>
              </a:solidFill>
              <a:latin typeface="Bratz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4429132"/>
            <a:ext cx="5720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Автор: Малышева Ксения, 8 класс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ratz" pitchFamily="2" charset="0"/>
              </a:rPr>
              <a:t>Нарезать на мелкие кусочки бумагу</a:t>
            </a:r>
            <a:endParaRPr lang="ru-RU" dirty="0">
              <a:latin typeface="Bratz" pitchFamily="2" charset="0"/>
            </a:endParaRPr>
          </a:p>
        </p:txBody>
      </p:sp>
      <p:pic>
        <p:nvPicPr>
          <p:cNvPr id="8194" name="Picture 2" descr="L:\Images\Камера\201112\201112A0\111220110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93914" y="2635384"/>
            <a:ext cx="3143272" cy="37303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ratz" pitchFamily="2" charset="0"/>
              </a:rPr>
              <a:t>Наэлектризовать расческу</a:t>
            </a:r>
            <a:endParaRPr lang="ru-RU" dirty="0">
              <a:latin typeface="Bratz" pitchFamily="2" charset="0"/>
            </a:endParaRPr>
          </a:p>
        </p:txBody>
      </p:sp>
      <p:pic>
        <p:nvPicPr>
          <p:cNvPr id="9218" name="Picture 2" descr="L:\Images\Камера\201112\201112A0\111220110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474003" y="2084971"/>
            <a:ext cx="3000396" cy="35453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ratz" pitchFamily="2" charset="0"/>
              </a:rPr>
              <a:t>Приподнесьти к бумаге</a:t>
            </a:r>
            <a:endParaRPr lang="ru-RU" dirty="0">
              <a:latin typeface="Bratz" pitchFamily="2" charset="0"/>
            </a:endParaRPr>
          </a:p>
        </p:txBody>
      </p:sp>
      <p:pic>
        <p:nvPicPr>
          <p:cNvPr id="10242" name="Picture 2" descr="L:\Images\Камера\201112\201112A0\111220110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94865" y="2662665"/>
            <a:ext cx="3182238" cy="3000396"/>
          </a:xfrm>
          <a:prstGeom prst="rect">
            <a:avLst/>
          </a:prstGeom>
          <a:noFill/>
        </p:spPr>
      </p:pic>
      <p:pic>
        <p:nvPicPr>
          <p:cNvPr id="10243" name="Picture 3" descr="L:\Images\Камера\201112\201112A0\111220110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389062" y="2728026"/>
            <a:ext cx="3295097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Bratz" pitchFamily="2" charset="0"/>
              </a:rPr>
              <a:t>Вывод</a:t>
            </a:r>
            <a:endParaRPr lang="ru-RU" sz="6600" dirty="0">
              <a:latin typeface="Bratz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После </a:t>
            </a:r>
            <a:r>
              <a:rPr lang="ru-RU" sz="4000" dirty="0" err="1" smtClean="0"/>
              <a:t>наэлектризации</a:t>
            </a:r>
            <a:r>
              <a:rPr lang="ru-RU" sz="4000" dirty="0" smtClean="0"/>
              <a:t> расчёски к ней стали притягиваться мелкие кусочки бумаги</a:t>
            </a:r>
            <a:endParaRPr lang="ru-RU" sz="4000" dirty="0"/>
          </a:p>
        </p:txBody>
      </p:sp>
      <p:pic>
        <p:nvPicPr>
          <p:cNvPr id="2050" name="Picture 2" descr="C:\Program Files\Microsoft Office\MEDIA\CAGCAT10\j030107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857628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Bratz" pitchFamily="2" charset="0"/>
              </a:rPr>
              <a:t>3 опыт</a:t>
            </a:r>
            <a:br>
              <a:rPr lang="ru-RU" sz="5400" dirty="0" smtClean="0">
                <a:latin typeface="Bratz" pitchFamily="2" charset="0"/>
              </a:rPr>
            </a:br>
            <a:r>
              <a:rPr lang="ru-RU" sz="5400" dirty="0" smtClean="0">
                <a:latin typeface="Bratz" pitchFamily="2" charset="0"/>
              </a:rPr>
              <a:t>Приборы</a:t>
            </a:r>
            <a:endParaRPr lang="ru-RU" sz="5400" dirty="0">
              <a:latin typeface="Bratz" pitchFamily="2" charset="0"/>
            </a:endParaRPr>
          </a:p>
        </p:txBody>
      </p:sp>
      <p:pic>
        <p:nvPicPr>
          <p:cNvPr id="11266" name="Picture 2" descr="L:\Images\Камера\201112\201112A0\111220110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27782" y="2658244"/>
            <a:ext cx="3459147" cy="2857520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833163" y="3453721"/>
            <a:ext cx="3863997" cy="138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28992" y="3071810"/>
            <a:ext cx="29289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1.Воздушный шар</a:t>
            </a:r>
          </a:p>
          <a:p>
            <a:r>
              <a:rPr lang="ru-RU" sz="3600" dirty="0" smtClean="0"/>
              <a:t>2.Волосы</a:t>
            </a:r>
            <a:endParaRPr lang="ru-RU" sz="36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ratz" pitchFamily="2" charset="0"/>
              </a:rPr>
              <a:t>Наэлектризовать шарик о волосы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ratz" pitchFamily="2" charset="0"/>
            </a:endParaRPr>
          </a:p>
        </p:txBody>
      </p:sp>
      <p:pic>
        <p:nvPicPr>
          <p:cNvPr id="12290" name="Picture 2" descr="L:\Images\Камера\201112\201112A0\11122011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95623" y="2276486"/>
            <a:ext cx="3247272" cy="36949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ratz" pitchFamily="2" charset="0"/>
              </a:rPr>
              <a:t>Приподнесьти к потолку</a:t>
            </a:r>
            <a:endParaRPr lang="ru-RU" dirty="0">
              <a:latin typeface="Bratz" pitchFamily="2" charset="0"/>
            </a:endParaRPr>
          </a:p>
        </p:txBody>
      </p:sp>
      <p:pic>
        <p:nvPicPr>
          <p:cNvPr id="13314" name="Picture 2" descr="L:\Images\Камера\201112\201112A0\111220111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360492" y="2042898"/>
            <a:ext cx="3071834" cy="37008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Images\Камера\201112\201112A0\111220111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525490" y="1832172"/>
            <a:ext cx="4643471" cy="39794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Bratz" pitchFamily="2" charset="0"/>
              </a:rPr>
              <a:t>Вывод</a:t>
            </a:r>
            <a:endParaRPr lang="ru-RU" sz="6000" dirty="0">
              <a:latin typeface="Bratz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</a:t>
            </a:r>
            <a:r>
              <a:rPr lang="ru-RU" sz="4800" smtClean="0"/>
              <a:t>После электризации </a:t>
            </a:r>
            <a:r>
              <a:rPr lang="ru-RU" sz="4800" dirty="0" smtClean="0"/>
              <a:t>воздушного шара, он притянулся к плоской поверхности.</a:t>
            </a:r>
            <a:endParaRPr lang="ru-RU" sz="4800" dirty="0"/>
          </a:p>
        </p:txBody>
      </p:sp>
      <p:pic>
        <p:nvPicPr>
          <p:cNvPr id="3074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071942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ratz" pitchFamily="2" charset="0"/>
              </a:rPr>
              <a:t>Предположение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ratz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первом опыте я предположила, что когда я наэлектризирую расческу то иголка в воде начнёт вращаться  или  приподниматься.</a:t>
            </a:r>
          </a:p>
          <a:p>
            <a:r>
              <a:rPr lang="ru-RU" dirty="0" smtClean="0"/>
              <a:t>Во втором опыте я предполагала ,что когда я поднесу наэлектризированную расческу то бумажки начнут прилипать или отталкиваться от расчески.</a:t>
            </a:r>
          </a:p>
          <a:p>
            <a:r>
              <a:rPr lang="ru-RU" dirty="0" smtClean="0"/>
              <a:t>В третьем опыте я предположила ,что воздушный шарик притянется к потолку.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Bratz" pitchFamily="2" charset="0"/>
              </a:rPr>
              <a:t>1 опыт</a:t>
            </a:r>
            <a:b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Bratz" pitchFamily="2" charset="0"/>
              </a:rPr>
            </a:b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Bratz" pitchFamily="2" charset="0"/>
              </a:rPr>
              <a:t>Приборы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Bratz" pitchFamily="2" charset="0"/>
            </a:endParaRPr>
          </a:p>
        </p:txBody>
      </p:sp>
      <p:pic>
        <p:nvPicPr>
          <p:cNvPr id="1027" name="Picture 3" descr="L:\Images\Камера\201112\201112A0\111220110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2428868"/>
            <a:ext cx="4357718" cy="3268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928934"/>
            <a:ext cx="3286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r>
              <a:rPr lang="ru-RU" sz="2800" dirty="0" smtClean="0"/>
              <a:t>.Сосуд с водой</a:t>
            </a:r>
          </a:p>
          <a:p>
            <a:r>
              <a:rPr lang="ru-RU" sz="2800" dirty="0" smtClean="0"/>
              <a:t>2.Растительное  масло</a:t>
            </a:r>
          </a:p>
          <a:p>
            <a:r>
              <a:rPr lang="ru-RU" sz="2800" dirty="0" smtClean="0"/>
              <a:t>3.Игла</a:t>
            </a:r>
          </a:p>
          <a:p>
            <a:r>
              <a:rPr lang="ru-RU" sz="2800" dirty="0" smtClean="0"/>
              <a:t>4.Расческа</a:t>
            </a:r>
            <a:endParaRPr lang="ru-RU" sz="2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Взять иголку</a:t>
            </a:r>
            <a:endParaRPr lang="ru-RU" dirty="0"/>
          </a:p>
        </p:txBody>
      </p:sp>
      <p:pic>
        <p:nvPicPr>
          <p:cNvPr id="3074" name="Picture 2" descr="L:\Images\Камера\201112\201112A0\11122011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643174" y="2285992"/>
            <a:ext cx="4572031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2.Намазать маслом</a:t>
            </a:r>
            <a:endParaRPr lang="ru-RU" dirty="0"/>
          </a:p>
        </p:txBody>
      </p:sp>
      <p:pic>
        <p:nvPicPr>
          <p:cNvPr id="4098" name="Picture 2" descr="L:\Images\Камера\201112\201112A0\11122011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2786058"/>
            <a:ext cx="5852583" cy="29225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4.Наэлектризовать расчёску</a:t>
            </a:r>
            <a:endParaRPr lang="ru-RU" dirty="0"/>
          </a:p>
        </p:txBody>
      </p:sp>
      <p:pic>
        <p:nvPicPr>
          <p:cNvPr id="5123" name="Picture 3" descr="L:\Images\Камера\201112\201112A0\111220110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736647" y="2049643"/>
            <a:ext cx="3429024" cy="39017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5.Поднести расчёску к иголке</a:t>
            </a:r>
            <a:endParaRPr lang="ru-RU" dirty="0"/>
          </a:p>
        </p:txBody>
      </p:sp>
      <p:pic>
        <p:nvPicPr>
          <p:cNvPr id="6146" name="Picture 2" descr="L:\Images\Камера\201112\201112A0\111220110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124992" y="1804042"/>
            <a:ext cx="3893883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После  </a:t>
            </a:r>
            <a:r>
              <a:rPr lang="ru-RU" sz="3600" dirty="0" err="1" smtClean="0"/>
              <a:t>наэлектризации</a:t>
            </a:r>
            <a:r>
              <a:rPr lang="ru-RU" sz="3600" dirty="0" smtClean="0"/>
              <a:t>  расчёски при поднесении её к металлическому предмету, то этот предмет начинает двигаться.</a:t>
            </a:r>
            <a:endParaRPr lang="ru-RU" sz="3600" dirty="0"/>
          </a:p>
        </p:txBody>
      </p:sp>
      <p:pic>
        <p:nvPicPr>
          <p:cNvPr id="1026" name="Picture 2" descr="C:\Program Files\Microsoft Office\MEDIA\CAGCAT10\j025130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071942"/>
            <a:ext cx="2786082" cy="234822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Bratz" pitchFamily="2" charset="0"/>
              </a:rPr>
              <a:t>2 опыт</a:t>
            </a:r>
            <a:r>
              <a:rPr lang="ru-RU" sz="4800" dirty="0" smtClean="0">
                <a:latin typeface="Bratz" pitchFamily="2" charset="0"/>
              </a:rPr>
              <a:t/>
            </a:r>
            <a:br>
              <a:rPr lang="ru-RU" sz="4800" dirty="0" smtClean="0">
                <a:latin typeface="Bratz" pitchFamily="2" charset="0"/>
              </a:rPr>
            </a:br>
            <a:r>
              <a:rPr lang="ru-RU" sz="4800" dirty="0" smtClean="0">
                <a:latin typeface="Bratz" pitchFamily="2" charset="0"/>
              </a:rPr>
              <a:t>Приборы</a:t>
            </a:r>
            <a:endParaRPr lang="ru-RU" sz="4800" dirty="0">
              <a:latin typeface="Bratz" pitchFamily="2" charset="0"/>
            </a:endParaRPr>
          </a:p>
        </p:txBody>
      </p:sp>
      <p:pic>
        <p:nvPicPr>
          <p:cNvPr id="7170" name="Picture 2" descr="L:\Images\Камера\201112\201112A0\111220110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2285992"/>
            <a:ext cx="4286279" cy="32147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3143248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1.Лист бумаги</a:t>
            </a:r>
          </a:p>
          <a:p>
            <a:r>
              <a:rPr lang="ru-RU" sz="3200" dirty="0" smtClean="0"/>
              <a:t>2.Расчёска</a:t>
            </a:r>
            <a:endParaRPr lang="ru-RU" sz="3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158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Опыты</vt:lpstr>
      <vt:lpstr>Предположение</vt:lpstr>
      <vt:lpstr>1 опыт Приборы</vt:lpstr>
      <vt:lpstr>1. Взять иголку</vt:lpstr>
      <vt:lpstr>2.Намазать маслом</vt:lpstr>
      <vt:lpstr>4.Наэлектризовать расчёску</vt:lpstr>
      <vt:lpstr>5.Поднести расчёску к иголке</vt:lpstr>
      <vt:lpstr>Вывод</vt:lpstr>
      <vt:lpstr>2 опыт Приборы</vt:lpstr>
      <vt:lpstr>Нарезать на мелкие кусочки бумагу</vt:lpstr>
      <vt:lpstr>Наэлектризовать расческу</vt:lpstr>
      <vt:lpstr>Приподнесьти к бумаге</vt:lpstr>
      <vt:lpstr>Вывод</vt:lpstr>
      <vt:lpstr>3 опыт Приборы</vt:lpstr>
      <vt:lpstr>Наэлектризовать шарик о волосы</vt:lpstr>
      <vt:lpstr>Приподнесьти к потолку</vt:lpstr>
      <vt:lpstr>Слайд 17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12</cp:revision>
  <dcterms:modified xsi:type="dcterms:W3CDTF">2013-04-19T11:26:06Z</dcterms:modified>
</cp:coreProperties>
</file>