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B39C1-21F1-4E12-A07D-190565043B54}" type="datetimeFigureOut">
              <a:rPr lang="ru-RU" smtClean="0"/>
              <a:t>19.04.2013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F1357-61A6-41B5-AEDE-3371F7C633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B39C1-21F1-4E12-A07D-190565043B54}" type="datetimeFigureOut">
              <a:rPr lang="ru-RU" smtClean="0"/>
              <a:t>19.04.2013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F1357-61A6-41B5-AEDE-3371F7C633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B39C1-21F1-4E12-A07D-190565043B54}" type="datetimeFigureOut">
              <a:rPr lang="ru-RU" smtClean="0"/>
              <a:t>19.04.2013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F1357-61A6-41B5-AEDE-3371F7C633BB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B39C1-21F1-4E12-A07D-190565043B54}" type="datetimeFigureOut">
              <a:rPr lang="ru-RU" smtClean="0"/>
              <a:t>19.04.2013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F1357-61A6-41B5-AEDE-3371F7C633B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B39C1-21F1-4E12-A07D-190565043B54}" type="datetimeFigureOut">
              <a:rPr lang="ru-RU" smtClean="0"/>
              <a:t>19.04.2013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F1357-61A6-41B5-AEDE-3371F7C633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B39C1-21F1-4E12-A07D-190565043B54}" type="datetimeFigureOut">
              <a:rPr lang="ru-RU" smtClean="0"/>
              <a:t>19.04.2013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F1357-61A6-41B5-AEDE-3371F7C633B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B39C1-21F1-4E12-A07D-190565043B54}" type="datetimeFigureOut">
              <a:rPr lang="ru-RU" smtClean="0"/>
              <a:t>19.04.2013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F1357-61A6-41B5-AEDE-3371F7C633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B39C1-21F1-4E12-A07D-190565043B54}" type="datetimeFigureOut">
              <a:rPr lang="ru-RU" smtClean="0"/>
              <a:t>19.04.2013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F1357-61A6-41B5-AEDE-3371F7C633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B39C1-21F1-4E12-A07D-190565043B54}" type="datetimeFigureOut">
              <a:rPr lang="ru-RU" smtClean="0"/>
              <a:t>19.04.2013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F1357-61A6-41B5-AEDE-3371F7C633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B39C1-21F1-4E12-A07D-190565043B54}" type="datetimeFigureOut">
              <a:rPr lang="ru-RU" smtClean="0"/>
              <a:t>19.04.2013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F1357-61A6-41B5-AEDE-3371F7C633BB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B39C1-21F1-4E12-A07D-190565043B54}" type="datetimeFigureOut">
              <a:rPr lang="ru-RU" smtClean="0"/>
              <a:t>19.04.2013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F1357-61A6-41B5-AEDE-3371F7C633BB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C86B39C1-21F1-4E12-A07D-190565043B54}" type="datetimeFigureOut">
              <a:rPr lang="ru-RU" smtClean="0"/>
              <a:t>19.04.2013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3BDF1357-61A6-41B5-AEDE-3371F7C633BB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C00000"/>
                </a:solidFill>
              </a:rPr>
              <a:t>Наши ближайшие соседи</a:t>
            </a:r>
            <a:endParaRPr lang="ru-RU" sz="4800" b="1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chemeClr val="bg2">
                    <a:lumMod val="10000"/>
                  </a:schemeClr>
                </a:solidFill>
              </a:rPr>
              <a:t>Викторина по окружающему миру</a:t>
            </a:r>
          </a:p>
          <a:p>
            <a:r>
              <a:rPr lang="ru-RU" sz="2400" b="1" i="1" dirty="0" smtClean="0">
                <a:solidFill>
                  <a:schemeClr val="bg2">
                    <a:lumMod val="10000"/>
                  </a:schemeClr>
                </a:solidFill>
              </a:rPr>
              <a:t>для дистанционного обучения.</a:t>
            </a:r>
          </a:p>
          <a:p>
            <a:r>
              <a:rPr lang="ru-RU" sz="2400" b="1" i="1" dirty="0" smtClean="0">
                <a:solidFill>
                  <a:schemeClr val="bg2">
                    <a:lumMod val="10000"/>
                  </a:schemeClr>
                </a:solidFill>
              </a:rPr>
              <a:t>Учитель : </a:t>
            </a:r>
            <a:r>
              <a:rPr lang="ru-RU" sz="2400" b="1" i="1" dirty="0" err="1" smtClean="0">
                <a:solidFill>
                  <a:schemeClr val="bg2">
                    <a:lumMod val="10000"/>
                  </a:schemeClr>
                </a:solidFill>
              </a:rPr>
              <a:t>Макшакова</a:t>
            </a:r>
            <a:r>
              <a:rPr lang="ru-RU" sz="2400" b="1" i="1" dirty="0" smtClean="0">
                <a:solidFill>
                  <a:schemeClr val="bg2">
                    <a:lumMod val="10000"/>
                  </a:schemeClr>
                </a:solidFill>
              </a:rPr>
              <a:t> Т.В.</a:t>
            </a:r>
          </a:p>
          <a:p>
            <a:r>
              <a:rPr lang="ru-RU" sz="2400" b="1" i="1" dirty="0" smtClean="0">
                <a:solidFill>
                  <a:schemeClr val="bg2">
                    <a:lumMod val="10000"/>
                  </a:schemeClr>
                </a:solidFill>
              </a:rPr>
              <a:t>Лицей №533</a:t>
            </a:r>
          </a:p>
          <a:p>
            <a:r>
              <a:rPr lang="ru-RU" sz="2400" b="1" i="1" dirty="0" smtClean="0">
                <a:solidFill>
                  <a:schemeClr val="bg2">
                    <a:lumMod val="10000"/>
                  </a:schemeClr>
                </a:solidFill>
              </a:rPr>
              <a:t>2013 год</a:t>
            </a:r>
            <a:endParaRPr lang="ru-RU" sz="2400" b="1" i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544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1 Самая северная страна-сосед России.</a:t>
            </a:r>
          </a:p>
          <a:p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2  Столица Эстонии.</a:t>
            </a:r>
          </a:p>
          <a:p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3  Столица Украины.</a:t>
            </a:r>
          </a:p>
          <a:p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4  С каким из государств –соседей  Россия имеет самую протяженную границу?</a:t>
            </a:r>
          </a:p>
          <a:p>
            <a:r>
              <a:rPr lang="ru-RU" b="1" i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5  С каким из государств- соседей Россия имеет </a:t>
            </a:r>
          </a:p>
          <a:p>
            <a:r>
              <a:rPr lang="ru-RU" b="1" i="1" dirty="0">
                <a:solidFill>
                  <a:schemeClr val="bg2">
                    <a:lumMod val="10000"/>
                  </a:schemeClr>
                </a:solidFill>
              </a:rPr>
              <a:t>г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раницу-всего  16 км?</a:t>
            </a:r>
            <a:endParaRPr lang="ru-RU" b="1" i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C00000"/>
                </a:solidFill>
              </a:rPr>
              <a:t>Викторина</a:t>
            </a:r>
            <a:endParaRPr lang="ru-RU" sz="54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349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6 Какие государства можно назвать морскими  соседями нашей страны?</a:t>
            </a: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7 « Страна тысячи озер».</a:t>
            </a: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8 Главные реки этой страны-Днепр, Западная Двина, Неман.</a:t>
            </a:r>
          </a:p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9  Родина икебаны.</a:t>
            </a:r>
          </a:p>
          <a:p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10 Территорию этой страны омывают воды Черного и Азовского морей.</a:t>
            </a:r>
          </a:p>
          <a:p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523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1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Узнай наших соседей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68760"/>
            <a:ext cx="2952328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237215"/>
            <a:ext cx="2232248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8584" y="764704"/>
            <a:ext cx="2613273" cy="208823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3402" y="1268760"/>
            <a:ext cx="3384376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117535"/>
            <a:ext cx="2790056" cy="2263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2987" y="4050974"/>
            <a:ext cx="2410916" cy="2636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8624" y="2623037"/>
            <a:ext cx="4320480" cy="3184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133854"/>
            <a:ext cx="2584005" cy="2642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2771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Желаю удачи!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6792"/>
            <a:ext cx="8892480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9869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53</TotalTime>
  <Words>112</Words>
  <Application>Microsoft Office PowerPoint</Application>
  <PresentationFormat>Экран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Волна</vt:lpstr>
      <vt:lpstr>Наши ближайшие соседи</vt:lpstr>
      <vt:lpstr>Викторина</vt:lpstr>
      <vt:lpstr>Презентация PowerPoint</vt:lpstr>
      <vt:lpstr>Узнай наших соседей</vt:lpstr>
      <vt:lpstr>Желаю удачи!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Наши ближайшие соседи</dc:title>
  <dc:creator>1</dc:creator>
  <cp:lastModifiedBy>1</cp:lastModifiedBy>
  <cp:revision>6</cp:revision>
  <dcterms:created xsi:type="dcterms:W3CDTF">2013-04-19T16:16:11Z</dcterms:created>
  <dcterms:modified xsi:type="dcterms:W3CDTF">2013-04-19T17:09:28Z</dcterms:modified>
</cp:coreProperties>
</file>