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73" r:id="rId3"/>
    <p:sldId id="258" r:id="rId4"/>
    <p:sldId id="270" r:id="rId5"/>
    <p:sldId id="271" r:id="rId6"/>
    <p:sldId id="260" r:id="rId7"/>
    <p:sldId id="272" r:id="rId8"/>
    <p:sldId id="262" r:id="rId9"/>
    <p:sldId id="263" r:id="rId10"/>
    <p:sldId id="269" r:id="rId11"/>
    <p:sldId id="264" r:id="rId12"/>
    <p:sldId id="265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515421A-DCA3-4243-B333-5B5EDE326A8B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4810E2-0B84-4483-99EC-9B76C835FC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Чернобыль глазами</a:t>
            </a:r>
            <a:br>
              <a:rPr lang="ru-RU" dirty="0" smtClean="0"/>
            </a:br>
            <a:r>
              <a:rPr lang="ru-RU" dirty="0" smtClean="0"/>
              <a:t> детей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Экология и мы</a:t>
            </a:r>
            <a:endParaRPr lang="ru-RU" dirty="0"/>
          </a:p>
        </p:txBody>
      </p:sp>
      <p:pic>
        <p:nvPicPr>
          <p:cNvPr id="2050" name="Picture 2" descr="D:\Люба\Чернобыль\Новая папка\_MG_08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4810"/>
            <a:ext cx="4427984" cy="2948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4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Люба\Чернобыль\cernobil.jpg"/>
          <p:cNvPicPr>
            <a:picLocks noChangeAspect="1" noChangeArrowheads="1"/>
          </p:cNvPicPr>
          <p:nvPr/>
        </p:nvPicPr>
        <p:blipFill>
          <a:blip r:embed="rId2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2907685" cy="2734489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4644691" y="153344"/>
            <a:ext cx="4247789" cy="6372000"/>
            <a:chOff x="4644691" y="153344"/>
            <a:chExt cx="4247789" cy="6372000"/>
          </a:xfrm>
        </p:grpSpPr>
        <p:pic>
          <p:nvPicPr>
            <p:cNvPr id="5122" name="Picture 2" descr="D:\Люба\Чернобыль\Новая папка\саркофаг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691" y="153344"/>
              <a:ext cx="4247789" cy="6372000"/>
            </a:xfrm>
            <a:prstGeom prst="rect">
              <a:avLst/>
            </a:prstGeom>
            <a:noFill/>
          </p:spPr>
        </p:pic>
        <p:pic>
          <p:nvPicPr>
            <p:cNvPr id="2053" name="Picture 5" descr="D:\Люба\Чернобыль\1293175372_150178491_1----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4077072"/>
              <a:ext cx="720080" cy="694877"/>
            </a:xfrm>
            <a:prstGeom prst="rect">
              <a:avLst/>
            </a:prstGeom>
            <a:noFill/>
          </p:spPr>
        </p:pic>
      </p:grpSp>
      <p:sp>
        <p:nvSpPr>
          <p:cNvPr id="9" name="Прямоугольник 8"/>
          <p:cNvSpPr/>
          <p:nvPr/>
        </p:nvSpPr>
        <p:spPr>
          <a:xfrm>
            <a:off x="179512" y="188640"/>
            <a:ext cx="38884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FFFF00"/>
                </a:solidFill>
              </a:rPr>
              <a:t>Город заброшен!</a:t>
            </a:r>
          </a:p>
          <a:p>
            <a:pPr algn="just"/>
            <a:endParaRPr lang="ru-RU" sz="3600" dirty="0" smtClean="0"/>
          </a:p>
          <a:p>
            <a:pPr algn="just"/>
            <a:r>
              <a:rPr lang="ru-RU" sz="3600" dirty="0" smtClean="0"/>
              <a:t>Вблизи АЭС всё перегорожено и кругом стоят знаки опасности.</a:t>
            </a:r>
          </a:p>
          <a:p>
            <a:pPr algn="just"/>
            <a:endParaRPr lang="ru-RU" sz="3600" dirty="0" smtClean="0"/>
          </a:p>
        </p:txBody>
      </p:sp>
    </p:spTree>
  </p:cSld>
  <p:clrMapOvr>
    <a:masterClrMapping/>
  </p:clrMapOvr>
  <p:transition advTm="10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4762872" cy="57606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Но мы всегда должны помнить о тех людях, которые помогали устранять страшные последствия аварии на АЭС. </a:t>
            </a:r>
          </a:p>
          <a:p>
            <a:r>
              <a:rPr lang="ru-RU" dirty="0" smtClean="0"/>
              <a:t>Эти люди – герои, которые приняли на себя «жар пламени и смертоносное дыхание катастрофы». Они спасали наши жизни, зная что  им угрожает. </a:t>
            </a:r>
          </a:p>
          <a:p>
            <a:r>
              <a:rPr lang="ru-RU" dirty="0" smtClean="0"/>
              <a:t>Подвиг ликвидаторов аварии навсегда останется для нас примером мужества и героизма.</a:t>
            </a:r>
            <a:endParaRPr lang="ru-RU" dirty="0"/>
          </a:p>
        </p:txBody>
      </p:sp>
      <p:pic>
        <p:nvPicPr>
          <p:cNvPr id="10242" name="Picture 2" descr="D:\Люба\Чернобыль\59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753336"/>
            <a:ext cx="3600000" cy="2700000"/>
          </a:xfrm>
          <a:prstGeom prst="rect">
            <a:avLst/>
          </a:prstGeom>
          <a:noFill/>
        </p:spPr>
      </p:pic>
      <p:pic>
        <p:nvPicPr>
          <p:cNvPr id="10243" name="Picture 3" descr="D:\Люба\Чернобыль\1291302380_mer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801024"/>
            <a:ext cx="3600000" cy="28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Герои нашего времени.</a:t>
            </a:r>
          </a:p>
        </p:txBody>
      </p:sp>
    </p:spTree>
  </p:cSld>
  <p:clrMapOvr>
    <a:masterClrMapping/>
  </p:clrMapOvr>
  <p:transition advTm="20000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476672"/>
            <a:ext cx="421297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Всех жертв и испытаний нам не счесть,</a:t>
            </a:r>
            <a:endParaRPr lang="en-US" b="1" dirty="0" smtClean="0"/>
          </a:p>
          <a:p>
            <a:endParaRPr lang="ru-RU" b="1" dirty="0"/>
          </a:p>
          <a:p>
            <a:r>
              <a:rPr lang="ru-RU" b="1" dirty="0" smtClean="0"/>
              <a:t>Но целы арсеналы, полигоны, 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Чернобыля убийственная весть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Предупрежденье поколеньям новым.</a:t>
            </a:r>
          </a:p>
          <a:p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4098" name="Picture 2" descr="D:\Люба\Чернобыль\16304-mi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744416" cy="2812472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5" name="Picture 2" descr="D:\Люба\Чернобыль\Новая папка\_MG_08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789" y="144016"/>
            <a:ext cx="4248707" cy="6381328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Тысячелетье начало отчет,</a:t>
            </a:r>
            <a:endParaRPr lang="en-US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Век двадцать первый по земле шагает, </a:t>
            </a:r>
            <a:endParaRPr lang="en-US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Пусть его детям больше повезёт</a:t>
            </a:r>
            <a:endParaRPr lang="en-US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И солнца луч их каждый день встречает.</a:t>
            </a:r>
          </a:p>
        </p:txBody>
      </p:sp>
      <p:pic>
        <p:nvPicPr>
          <p:cNvPr id="5123" name="Picture 3" descr="D:\Люба\Чернобыль\1504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123598"/>
            <a:ext cx="2304256" cy="3473754"/>
          </a:xfrm>
          <a:prstGeom prst="rect">
            <a:avLst/>
          </a:prstGeom>
          <a:noFill/>
        </p:spPr>
      </p:pic>
      <p:pic>
        <p:nvPicPr>
          <p:cNvPr id="1027" name="Picture 3" descr="D:\Люба\Чернобыль\Новая папка\_MG_08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998" y="188640"/>
            <a:ext cx="4266466" cy="640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юба\Чернобыль\Новая папка\_MG_0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7200800" cy="47943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5229200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Проект «Чернобыль глазами детей» строили и собирали из конструкторов ученики 2 класса «А» школы № 800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Антипова Екатерина и Шамшин Павел.</a:t>
            </a:r>
            <a:endParaRPr lang="ru-RU" sz="20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advTm="10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Чернобыль. </a:t>
            </a:r>
            <a:r>
              <a:rPr lang="ru-RU" sz="3600" dirty="0" smtClean="0">
                <a:solidFill>
                  <a:srgbClr val="00B0F0"/>
                </a:solidFill>
              </a:rPr>
              <a:t>26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92D050"/>
                </a:solidFill>
              </a:rPr>
              <a:t>апреля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1986</a:t>
            </a:r>
            <a:r>
              <a:rPr lang="ru-RU" sz="3600" dirty="0" smtClean="0">
                <a:solidFill>
                  <a:srgbClr val="FF0000"/>
                </a:solidFill>
              </a:rPr>
              <a:t> года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Picture 2" descr="D:\Люба\Чернобыль\Новая папка\_MG_08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013400" cy="4525963"/>
          </a:xfrm>
          <a:prstGeom prst="rect">
            <a:avLst/>
          </a:prstGeom>
          <a:noFill/>
        </p:spPr>
      </p:pic>
      <p:pic>
        <p:nvPicPr>
          <p:cNvPr id="8" name="Picture 2" descr="D:\Люба\Чернобыль\Новая папка\_MG_08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014566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4248472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История катастрофы.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Ночь на 26 апреля не предвещала ничего плохого. На  Чернобыльской АЭС проводили эксперимент. </a:t>
            </a:r>
            <a:endParaRPr lang="ru-RU" dirty="0"/>
          </a:p>
        </p:txBody>
      </p:sp>
      <p:pic>
        <p:nvPicPr>
          <p:cNvPr id="1028" name="Picture 4" descr="D:\Люба\Чернобыль\Новая папка\до авари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188798"/>
            <a:ext cx="4319789" cy="6479683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186808" cy="9087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Авария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7"/>
            <a:ext cx="4355976" cy="3816423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Энергоблок пришел в неуправляемое состояние. Рабочие пытались наладить ситуацию, но было уже поздно. И вот, в 1 час 24 минуты ночи раздались два взрыва, и реактор начал гореть.</a:t>
            </a:r>
          </a:p>
          <a:p>
            <a:pPr algn="just"/>
            <a:r>
              <a:rPr lang="ru-RU" dirty="0" smtClean="0"/>
              <a:t>Через 5 минут на месте уже были пожарные спасатели. К утру им удалось потушить пожар. Но самое страшное было еще впереди. Реактор был полностью разрушен.</a:t>
            </a:r>
          </a:p>
          <a:p>
            <a:pPr algn="just"/>
            <a:endParaRPr lang="ru-RU" dirty="0"/>
          </a:p>
        </p:txBody>
      </p:sp>
      <p:pic>
        <p:nvPicPr>
          <p:cNvPr id="4" name="Picture 3" descr="tsernlogo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365104"/>
            <a:ext cx="2160240" cy="2138441"/>
          </a:xfrm>
          <a:prstGeom prst="rect">
            <a:avLst/>
          </a:prstGeom>
          <a:noFill/>
        </p:spPr>
      </p:pic>
      <p:pic>
        <p:nvPicPr>
          <p:cNvPr id="4098" name="Picture 2" descr="D:\Люба\Чернобыль\Новая папка\_MG_08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9360"/>
            <a:ext cx="4314404" cy="6480000"/>
          </a:xfrm>
          <a:prstGeom prst="rect">
            <a:avLst/>
          </a:prstGeom>
          <a:noFill/>
        </p:spPr>
      </p:pic>
    </p:spTree>
  </p:cSld>
  <p:clrMapOvr>
    <a:masterClrMapping/>
  </p:clrMapOvr>
  <p:transition advTm="22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авария.jpg"/>
          <p:cNvPicPr>
            <a:picLocks noChangeAspect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8640"/>
            <a:ext cx="4294865" cy="6443848"/>
          </a:xfrm>
          <a:prstGeom prst="rect">
            <a:avLst/>
          </a:prstGeom>
        </p:spPr>
      </p:pic>
      <p:pic>
        <p:nvPicPr>
          <p:cNvPr id="3" name="Picture 5" descr="D:\Люба\Чернобыль\chernobyl_sarcofa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684054" cy="19154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А на АЭС работа шла полным ходом. Ликвидаторы в костюмах и противогазах лопатами сгребали вредные вещества, убирали завалы.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С вертолета реактор бомбили песком, поливали водой. Но всё это было малоэффективно, и в воздух попало много опасных и вредных веществ.</a:t>
            </a:r>
            <a:endParaRPr lang="ru-RU" sz="2000" dirty="0"/>
          </a:p>
        </p:txBody>
      </p:sp>
    </p:spTree>
  </p:cSld>
  <p:clrMapOvr>
    <a:masterClrMapping/>
  </p:clrMapOvr>
  <p:transition advTm="2000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7715200" cy="1800200"/>
          </a:xfrm>
        </p:spPr>
        <p:txBody>
          <a:bodyPr numCol="1">
            <a:normAutofit fontScale="92500" lnSpcReduction="20000"/>
          </a:bodyPr>
          <a:lstStyle/>
          <a:p>
            <a:pPr algn="just"/>
            <a:r>
              <a:rPr lang="ru-RU" dirty="0" smtClean="0"/>
              <a:t>А город продолжал жить своей жизнью еще два дня. Жителей никто не предупредил о катастрофе. Взрослые и дети гуляли на улицах, выезжали на природу.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098" name="Picture 2" descr="D:\Люба\Чернобыль\Новая папка\дом до авари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480720" cy="4314883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8075240" cy="14401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28 апреля людей стали эвакуировать из города. С собой ничего из вещей нельзя было брать. Жителям обещали, что через 3 дня можно будет вернуться. Но этого не случилось.</a:t>
            </a:r>
          </a:p>
          <a:p>
            <a:endParaRPr lang="ru-RU" dirty="0"/>
          </a:p>
        </p:txBody>
      </p:sp>
      <p:pic>
        <p:nvPicPr>
          <p:cNvPr id="1026" name="Picture 2" descr="D:\Люба\Чернобыль\Новая папка\отъез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3955" y="405144"/>
            <a:ext cx="6488405" cy="4320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D:\Люба\Чернобыль\chernoc4-960x6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653136"/>
            <a:ext cx="2650308" cy="180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4932040" cy="46085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just"/>
            <a:r>
              <a:rPr lang="ru-RU" dirty="0" smtClean="0"/>
              <a:t>Ликвидаторы трудились в тяжелых условиях. Среди них были люди разных профессий: пожарные, милиционеры, работники станции, военные, врачи, шахтёры…Много было добровольцев. 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К сожалению, все они пострадали от радиации, многие серьёзно заболели, некоторые погибли…Но кто-то из них и сейчас живет среди нас.</a:t>
            </a:r>
            <a:endParaRPr lang="ru-RU" dirty="0"/>
          </a:p>
        </p:txBody>
      </p:sp>
      <p:pic>
        <p:nvPicPr>
          <p:cNvPr id="5124" name="Picture 4" descr="D:\Люба\Чернобыль\01953993_400_thum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2430186" cy="1800000"/>
          </a:xfrm>
          <a:prstGeom prst="rect">
            <a:avLst/>
          </a:prstGeom>
          <a:noFill/>
        </p:spPr>
      </p:pic>
      <p:pic>
        <p:nvPicPr>
          <p:cNvPr id="9" name="Содержимое 5" descr="авария.jpg"/>
          <p:cNvPicPr>
            <a:picLocks noChangeAspect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1032888"/>
            <a:ext cx="3794314" cy="542044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83568" y="188640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Ликвидаторы</a:t>
            </a:r>
            <a:endParaRPr lang="ru-RU" sz="3200" dirty="0"/>
          </a:p>
        </p:txBody>
      </p:sp>
    </p:spTree>
  </p:cSld>
  <p:clrMapOvr>
    <a:masterClrMapping/>
  </p:clrMapOvr>
  <p:transition advTm="2000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013176"/>
            <a:ext cx="7632848" cy="16561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Улицы, дома, в которых жили люди, детские площадки обветшали и разрушились от времени. Магазины, школы, библиотеки не работают. </a:t>
            </a:r>
          </a:p>
          <a:p>
            <a:r>
              <a:rPr lang="ru-RU" dirty="0" smtClean="0"/>
              <a:t>В городе нельзя находиться без специальной одежды. Здесь всё же живут и работают люди, их немного. </a:t>
            </a:r>
          </a:p>
          <a:p>
            <a:endParaRPr lang="ru-RU" dirty="0"/>
          </a:p>
        </p:txBody>
      </p:sp>
      <p:pic>
        <p:nvPicPr>
          <p:cNvPr id="6146" name="Picture 2" descr="D:\Люба\Чернобыль\Новая папка\дом после авари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818057"/>
            <a:ext cx="6192688" cy="41231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116632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Чернобыль сейчас.</a:t>
            </a:r>
          </a:p>
        </p:txBody>
      </p:sp>
    </p:spTree>
  </p:cSld>
  <p:clrMapOvr>
    <a:masterClrMapping/>
  </p:clrMapOvr>
  <p:transition advTm="15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1400</TotalTime>
  <Words>447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Чернобыль глазами  детей</vt:lpstr>
      <vt:lpstr>Чернобыль. 26 апреля 1986 года</vt:lpstr>
      <vt:lpstr>Презентация PowerPoint</vt:lpstr>
      <vt:lpstr>Авария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Александр</cp:lastModifiedBy>
  <cp:revision>143</cp:revision>
  <dcterms:created xsi:type="dcterms:W3CDTF">2011-10-21T06:41:57Z</dcterms:created>
  <dcterms:modified xsi:type="dcterms:W3CDTF">2013-04-19T16:47:18Z</dcterms:modified>
</cp:coreProperties>
</file>