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2" r:id="rId4"/>
    <p:sldId id="271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>
        <p:scale>
          <a:sx n="66" d="100"/>
          <a:sy n="66" d="100"/>
        </p:scale>
        <p:origin x="-152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875960214826532E-2"/>
          <c:y val="0"/>
          <c:w val="0.65239912508505671"/>
          <c:h val="0.997379626867119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Слова (вербальный канал)</c:v>
                </c:pt>
                <c:pt idx="1">
                  <c:v>Звуки, интонации </c:v>
                </c:pt>
                <c:pt idx="2">
                  <c:v>Жесты, мимика, позы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55</c:v>
                </c:pt>
                <c:pt idx="1">
                  <c:v>38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47250230646128039"/>
          <c:y val="0.72254086234622861"/>
          <c:w val="0.50663698758591469"/>
          <c:h val="0.228354170457954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E65C0D-4ED3-48D1-8072-90B77D9A451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8042A0-8A89-431C-9523-0669E05F457D}">
      <dgm:prSet phldrT="[Текст]"/>
      <dgm:spPr/>
      <dgm:t>
        <a:bodyPr/>
        <a:lstStyle/>
        <a:p>
          <a:r>
            <a:rPr lang="ru-RU" dirty="0" smtClean="0"/>
            <a:t>Предложения</a:t>
          </a:r>
          <a:endParaRPr lang="ru-RU" dirty="0"/>
        </a:p>
      </dgm:t>
    </dgm:pt>
    <dgm:pt modelId="{802A9F45-260C-4EE8-A020-6353EF0B0A21}" type="parTrans" cxnId="{67B90749-0F09-4C74-B50B-5EDF9F7B2268}">
      <dgm:prSet/>
      <dgm:spPr/>
      <dgm:t>
        <a:bodyPr/>
        <a:lstStyle/>
        <a:p>
          <a:endParaRPr lang="ru-RU"/>
        </a:p>
      </dgm:t>
    </dgm:pt>
    <dgm:pt modelId="{030D1481-E008-40C1-8F69-48FCDE54E9C6}" type="sibTrans" cxnId="{67B90749-0F09-4C74-B50B-5EDF9F7B2268}">
      <dgm:prSet/>
      <dgm:spPr/>
      <dgm:t>
        <a:bodyPr/>
        <a:lstStyle/>
        <a:p>
          <a:endParaRPr lang="ru-RU"/>
        </a:p>
      </dgm:t>
    </dgm:pt>
    <dgm:pt modelId="{2B88A425-3898-4698-AE65-54D71E87E211}">
      <dgm:prSet phldrT="[Текст]"/>
      <dgm:spPr/>
      <dgm:t>
        <a:bodyPr/>
        <a:lstStyle/>
        <a:p>
          <a:r>
            <a:rPr lang="ru-RU" dirty="0" smtClean="0"/>
            <a:t>правильные</a:t>
          </a:r>
          <a:endParaRPr lang="ru-RU" dirty="0"/>
        </a:p>
      </dgm:t>
    </dgm:pt>
    <dgm:pt modelId="{9E577DCB-8320-4083-B503-068F582EB609}" type="parTrans" cxnId="{9C61F0F9-3FC7-4A11-BA2C-36DD12644385}">
      <dgm:prSet/>
      <dgm:spPr/>
      <dgm:t>
        <a:bodyPr/>
        <a:lstStyle/>
        <a:p>
          <a:endParaRPr lang="ru-RU"/>
        </a:p>
      </dgm:t>
    </dgm:pt>
    <dgm:pt modelId="{43015130-8E0C-4629-89FF-017F3231955A}" type="sibTrans" cxnId="{9C61F0F9-3FC7-4A11-BA2C-36DD12644385}">
      <dgm:prSet/>
      <dgm:spPr/>
      <dgm:t>
        <a:bodyPr/>
        <a:lstStyle/>
        <a:p>
          <a:endParaRPr lang="ru-RU"/>
        </a:p>
      </dgm:t>
    </dgm:pt>
    <dgm:pt modelId="{D74B5C09-888A-4976-B00F-B14EDC44D692}">
      <dgm:prSet phldrT="[Текст]"/>
      <dgm:spPr/>
      <dgm:t>
        <a:bodyPr/>
        <a:lstStyle/>
        <a:p>
          <a:r>
            <a:rPr lang="ru-RU" dirty="0" smtClean="0"/>
            <a:t>чёткие</a:t>
          </a:r>
          <a:endParaRPr lang="ru-RU" dirty="0"/>
        </a:p>
      </dgm:t>
    </dgm:pt>
    <dgm:pt modelId="{E39752AB-3585-4A41-B209-2C2684E9B66A}" type="parTrans" cxnId="{BFA3F31B-505B-4A80-843A-AEC5CEDF6E6E}">
      <dgm:prSet/>
      <dgm:spPr/>
      <dgm:t>
        <a:bodyPr/>
        <a:lstStyle/>
        <a:p>
          <a:endParaRPr lang="ru-RU"/>
        </a:p>
      </dgm:t>
    </dgm:pt>
    <dgm:pt modelId="{891C7EFA-C38A-4805-B611-B0C491AA9619}" type="sibTrans" cxnId="{BFA3F31B-505B-4A80-843A-AEC5CEDF6E6E}">
      <dgm:prSet/>
      <dgm:spPr/>
      <dgm:t>
        <a:bodyPr/>
        <a:lstStyle/>
        <a:p>
          <a:endParaRPr lang="ru-RU"/>
        </a:p>
      </dgm:t>
    </dgm:pt>
    <dgm:pt modelId="{923716ED-75E1-4627-B901-0D11D8789B21}" type="pres">
      <dgm:prSet presAssocID="{14E65C0D-4ED3-48D1-8072-90B77D9A451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396671-B312-4C7F-A936-A18B2B345E8F}" type="pres">
      <dgm:prSet presAssocID="{AD8042A0-8A89-431C-9523-0669E05F457D}" presName="hierRoot1" presStyleCnt="0"/>
      <dgm:spPr/>
    </dgm:pt>
    <dgm:pt modelId="{12142D9F-1C75-48B8-B39B-E99D4BFDD4A9}" type="pres">
      <dgm:prSet presAssocID="{AD8042A0-8A89-431C-9523-0669E05F457D}" presName="composite" presStyleCnt="0"/>
      <dgm:spPr/>
    </dgm:pt>
    <dgm:pt modelId="{AAA261EB-82DA-49F5-A7F1-511F21ADFFE8}" type="pres">
      <dgm:prSet presAssocID="{AD8042A0-8A89-431C-9523-0669E05F457D}" presName="background" presStyleLbl="node0" presStyleIdx="0" presStyleCnt="1"/>
      <dgm:spPr/>
    </dgm:pt>
    <dgm:pt modelId="{29D4CC90-7A41-4DEC-B900-BD08A7C93734}" type="pres">
      <dgm:prSet presAssocID="{AD8042A0-8A89-431C-9523-0669E05F457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20AF0E-A50B-4C0F-B9C6-7638491C239C}" type="pres">
      <dgm:prSet presAssocID="{AD8042A0-8A89-431C-9523-0669E05F457D}" presName="hierChild2" presStyleCnt="0"/>
      <dgm:spPr/>
    </dgm:pt>
    <dgm:pt modelId="{76D74173-0A25-40D1-9408-FCA7B321D5E2}" type="pres">
      <dgm:prSet presAssocID="{9E577DCB-8320-4083-B503-068F582EB60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3235635-847F-48CB-9F1A-12565DA33C49}" type="pres">
      <dgm:prSet presAssocID="{2B88A425-3898-4698-AE65-54D71E87E211}" presName="hierRoot2" presStyleCnt="0"/>
      <dgm:spPr/>
    </dgm:pt>
    <dgm:pt modelId="{7DF09F87-AE2A-4E8C-AD44-3C7701F1201B}" type="pres">
      <dgm:prSet presAssocID="{2B88A425-3898-4698-AE65-54D71E87E211}" presName="composite2" presStyleCnt="0"/>
      <dgm:spPr/>
    </dgm:pt>
    <dgm:pt modelId="{2D89E0F7-F972-441C-B35F-5F4D522BA7E9}" type="pres">
      <dgm:prSet presAssocID="{2B88A425-3898-4698-AE65-54D71E87E211}" presName="background2" presStyleLbl="node2" presStyleIdx="0" presStyleCnt="2"/>
      <dgm:spPr/>
    </dgm:pt>
    <dgm:pt modelId="{32685EA9-CD59-4F8C-AB9A-2DE9573F41BF}" type="pres">
      <dgm:prSet presAssocID="{2B88A425-3898-4698-AE65-54D71E87E21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7B3EE8-39B0-4CDE-B137-CB4F7B59BF75}" type="pres">
      <dgm:prSet presAssocID="{2B88A425-3898-4698-AE65-54D71E87E211}" presName="hierChild3" presStyleCnt="0"/>
      <dgm:spPr/>
    </dgm:pt>
    <dgm:pt modelId="{C28C90D0-E326-4142-B7E6-A6C5B17B42D1}" type="pres">
      <dgm:prSet presAssocID="{E39752AB-3585-4A41-B209-2C2684E9B66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A8187EE-B581-4ACD-9B89-2AC2C6236D90}" type="pres">
      <dgm:prSet presAssocID="{D74B5C09-888A-4976-B00F-B14EDC44D692}" presName="hierRoot2" presStyleCnt="0"/>
      <dgm:spPr/>
    </dgm:pt>
    <dgm:pt modelId="{F83C6822-4A59-4612-B193-C77B3B894F33}" type="pres">
      <dgm:prSet presAssocID="{D74B5C09-888A-4976-B00F-B14EDC44D692}" presName="composite2" presStyleCnt="0"/>
      <dgm:spPr/>
    </dgm:pt>
    <dgm:pt modelId="{E7A2C9C9-2D71-4A0B-87EF-C421D130C2C9}" type="pres">
      <dgm:prSet presAssocID="{D74B5C09-888A-4976-B00F-B14EDC44D692}" presName="background2" presStyleLbl="node2" presStyleIdx="1" presStyleCnt="2"/>
      <dgm:spPr/>
    </dgm:pt>
    <dgm:pt modelId="{8E90C4DC-D2BF-4CC8-A349-B1CB8D04570D}" type="pres">
      <dgm:prSet presAssocID="{D74B5C09-888A-4976-B00F-B14EDC44D69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014C22-864C-4EDF-8B31-6CE9F57B526E}" type="pres">
      <dgm:prSet presAssocID="{D74B5C09-888A-4976-B00F-B14EDC44D692}" presName="hierChild3" presStyleCnt="0"/>
      <dgm:spPr/>
    </dgm:pt>
  </dgm:ptLst>
  <dgm:cxnLst>
    <dgm:cxn modelId="{B62D8E2B-2DCF-4502-806C-0B6947D2DC98}" type="presOf" srcId="{AD8042A0-8A89-431C-9523-0669E05F457D}" destId="{29D4CC90-7A41-4DEC-B900-BD08A7C93734}" srcOrd="0" destOrd="0" presId="urn:microsoft.com/office/officeart/2005/8/layout/hierarchy1"/>
    <dgm:cxn modelId="{67B90749-0F09-4C74-B50B-5EDF9F7B2268}" srcId="{14E65C0D-4ED3-48D1-8072-90B77D9A451B}" destId="{AD8042A0-8A89-431C-9523-0669E05F457D}" srcOrd="0" destOrd="0" parTransId="{802A9F45-260C-4EE8-A020-6353EF0B0A21}" sibTransId="{030D1481-E008-40C1-8F69-48FCDE54E9C6}"/>
    <dgm:cxn modelId="{BFA3F31B-505B-4A80-843A-AEC5CEDF6E6E}" srcId="{AD8042A0-8A89-431C-9523-0669E05F457D}" destId="{D74B5C09-888A-4976-B00F-B14EDC44D692}" srcOrd="1" destOrd="0" parTransId="{E39752AB-3585-4A41-B209-2C2684E9B66A}" sibTransId="{891C7EFA-C38A-4805-B611-B0C491AA9619}"/>
    <dgm:cxn modelId="{33F759B3-51C5-486D-9EA2-6312CDBBFBCB}" type="presOf" srcId="{2B88A425-3898-4698-AE65-54D71E87E211}" destId="{32685EA9-CD59-4F8C-AB9A-2DE9573F41BF}" srcOrd="0" destOrd="0" presId="urn:microsoft.com/office/officeart/2005/8/layout/hierarchy1"/>
    <dgm:cxn modelId="{7838A895-CD1A-4FDE-810D-1A9A9F04ADBA}" type="presOf" srcId="{9E577DCB-8320-4083-B503-068F582EB609}" destId="{76D74173-0A25-40D1-9408-FCA7B321D5E2}" srcOrd="0" destOrd="0" presId="urn:microsoft.com/office/officeart/2005/8/layout/hierarchy1"/>
    <dgm:cxn modelId="{AAB825C3-24F7-44ED-A3F1-F463655E9856}" type="presOf" srcId="{E39752AB-3585-4A41-B209-2C2684E9B66A}" destId="{C28C90D0-E326-4142-B7E6-A6C5B17B42D1}" srcOrd="0" destOrd="0" presId="urn:microsoft.com/office/officeart/2005/8/layout/hierarchy1"/>
    <dgm:cxn modelId="{9C61F0F9-3FC7-4A11-BA2C-36DD12644385}" srcId="{AD8042A0-8A89-431C-9523-0669E05F457D}" destId="{2B88A425-3898-4698-AE65-54D71E87E211}" srcOrd="0" destOrd="0" parTransId="{9E577DCB-8320-4083-B503-068F582EB609}" sibTransId="{43015130-8E0C-4629-89FF-017F3231955A}"/>
    <dgm:cxn modelId="{249CA6BD-6A61-4AD6-A986-0DBC63FD73C7}" type="presOf" srcId="{14E65C0D-4ED3-48D1-8072-90B77D9A451B}" destId="{923716ED-75E1-4627-B901-0D11D8789B21}" srcOrd="0" destOrd="0" presId="urn:microsoft.com/office/officeart/2005/8/layout/hierarchy1"/>
    <dgm:cxn modelId="{16AF38C1-2EFC-4713-9096-6A754146E612}" type="presOf" srcId="{D74B5C09-888A-4976-B00F-B14EDC44D692}" destId="{8E90C4DC-D2BF-4CC8-A349-B1CB8D04570D}" srcOrd="0" destOrd="0" presId="urn:microsoft.com/office/officeart/2005/8/layout/hierarchy1"/>
    <dgm:cxn modelId="{D53F86FA-18FD-486D-8850-CE1CA89B888A}" type="presParOf" srcId="{923716ED-75E1-4627-B901-0D11D8789B21}" destId="{12396671-B312-4C7F-A936-A18B2B345E8F}" srcOrd="0" destOrd="0" presId="urn:microsoft.com/office/officeart/2005/8/layout/hierarchy1"/>
    <dgm:cxn modelId="{D6F1B6D6-74A8-4FA9-B2F6-CAC6FD7FEDC8}" type="presParOf" srcId="{12396671-B312-4C7F-A936-A18B2B345E8F}" destId="{12142D9F-1C75-48B8-B39B-E99D4BFDD4A9}" srcOrd="0" destOrd="0" presId="urn:microsoft.com/office/officeart/2005/8/layout/hierarchy1"/>
    <dgm:cxn modelId="{E78894D3-D1C9-47F0-8473-70A2EE76925E}" type="presParOf" srcId="{12142D9F-1C75-48B8-B39B-E99D4BFDD4A9}" destId="{AAA261EB-82DA-49F5-A7F1-511F21ADFFE8}" srcOrd="0" destOrd="0" presId="urn:microsoft.com/office/officeart/2005/8/layout/hierarchy1"/>
    <dgm:cxn modelId="{78D6736A-84CE-4EE7-87A1-CF5363A8DBC3}" type="presParOf" srcId="{12142D9F-1C75-48B8-B39B-E99D4BFDD4A9}" destId="{29D4CC90-7A41-4DEC-B900-BD08A7C93734}" srcOrd="1" destOrd="0" presId="urn:microsoft.com/office/officeart/2005/8/layout/hierarchy1"/>
    <dgm:cxn modelId="{07AD780D-9544-4C59-9300-7BF96AC057E0}" type="presParOf" srcId="{12396671-B312-4C7F-A936-A18B2B345E8F}" destId="{DD20AF0E-A50B-4C0F-B9C6-7638491C239C}" srcOrd="1" destOrd="0" presId="urn:microsoft.com/office/officeart/2005/8/layout/hierarchy1"/>
    <dgm:cxn modelId="{C0A894C3-55A4-49E3-8802-D40C105CA83A}" type="presParOf" srcId="{DD20AF0E-A50B-4C0F-B9C6-7638491C239C}" destId="{76D74173-0A25-40D1-9408-FCA7B321D5E2}" srcOrd="0" destOrd="0" presId="urn:microsoft.com/office/officeart/2005/8/layout/hierarchy1"/>
    <dgm:cxn modelId="{641EBECE-8BE7-4802-A4AD-E3809BC6011E}" type="presParOf" srcId="{DD20AF0E-A50B-4C0F-B9C6-7638491C239C}" destId="{F3235635-847F-48CB-9F1A-12565DA33C49}" srcOrd="1" destOrd="0" presId="urn:microsoft.com/office/officeart/2005/8/layout/hierarchy1"/>
    <dgm:cxn modelId="{9AEE33D2-9987-4670-A7DF-37A670B8CF23}" type="presParOf" srcId="{F3235635-847F-48CB-9F1A-12565DA33C49}" destId="{7DF09F87-AE2A-4E8C-AD44-3C7701F1201B}" srcOrd="0" destOrd="0" presId="urn:microsoft.com/office/officeart/2005/8/layout/hierarchy1"/>
    <dgm:cxn modelId="{8E38D599-03CF-47DC-AA94-AF26B24D9954}" type="presParOf" srcId="{7DF09F87-AE2A-4E8C-AD44-3C7701F1201B}" destId="{2D89E0F7-F972-441C-B35F-5F4D522BA7E9}" srcOrd="0" destOrd="0" presId="urn:microsoft.com/office/officeart/2005/8/layout/hierarchy1"/>
    <dgm:cxn modelId="{857CED52-6852-4EB7-A3C9-6B82F82E3099}" type="presParOf" srcId="{7DF09F87-AE2A-4E8C-AD44-3C7701F1201B}" destId="{32685EA9-CD59-4F8C-AB9A-2DE9573F41BF}" srcOrd="1" destOrd="0" presId="urn:microsoft.com/office/officeart/2005/8/layout/hierarchy1"/>
    <dgm:cxn modelId="{090D84AB-872E-4ECE-8CEB-2185E645497C}" type="presParOf" srcId="{F3235635-847F-48CB-9F1A-12565DA33C49}" destId="{357B3EE8-39B0-4CDE-B137-CB4F7B59BF75}" srcOrd="1" destOrd="0" presId="urn:microsoft.com/office/officeart/2005/8/layout/hierarchy1"/>
    <dgm:cxn modelId="{426470EC-E5F0-485A-AFCA-2D61EF483B61}" type="presParOf" srcId="{DD20AF0E-A50B-4C0F-B9C6-7638491C239C}" destId="{C28C90D0-E326-4142-B7E6-A6C5B17B42D1}" srcOrd="2" destOrd="0" presId="urn:microsoft.com/office/officeart/2005/8/layout/hierarchy1"/>
    <dgm:cxn modelId="{F5345BE8-A448-46EC-9082-98544A6563B8}" type="presParOf" srcId="{DD20AF0E-A50B-4C0F-B9C6-7638491C239C}" destId="{EA8187EE-B581-4ACD-9B89-2AC2C6236D90}" srcOrd="3" destOrd="0" presId="urn:microsoft.com/office/officeart/2005/8/layout/hierarchy1"/>
    <dgm:cxn modelId="{FE0F0696-289B-402E-8F41-268032140EBC}" type="presParOf" srcId="{EA8187EE-B581-4ACD-9B89-2AC2C6236D90}" destId="{F83C6822-4A59-4612-B193-C77B3B894F33}" srcOrd="0" destOrd="0" presId="urn:microsoft.com/office/officeart/2005/8/layout/hierarchy1"/>
    <dgm:cxn modelId="{AE658062-7EF5-4DC6-957A-F5CD41576E15}" type="presParOf" srcId="{F83C6822-4A59-4612-B193-C77B3B894F33}" destId="{E7A2C9C9-2D71-4A0B-87EF-C421D130C2C9}" srcOrd="0" destOrd="0" presId="urn:microsoft.com/office/officeart/2005/8/layout/hierarchy1"/>
    <dgm:cxn modelId="{A7D43306-11D5-4E6C-BBE1-9982E7D3FB76}" type="presParOf" srcId="{F83C6822-4A59-4612-B193-C77B3B894F33}" destId="{8E90C4DC-D2BF-4CC8-A349-B1CB8D04570D}" srcOrd="1" destOrd="0" presId="urn:microsoft.com/office/officeart/2005/8/layout/hierarchy1"/>
    <dgm:cxn modelId="{FA1B8763-013D-48A5-A76D-E8A162ADB64D}" type="presParOf" srcId="{EA8187EE-B581-4ACD-9B89-2AC2C6236D90}" destId="{46014C22-864C-4EDF-8B31-6CE9F57B526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D0B66B-7593-4587-AA9C-F48D2D85287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C54A91-C037-424F-BD50-5139CB062A2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Невербальная коммуникация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4C6A98E-BDBC-4872-99DC-CD60087C71A4}" type="parTrans" cxnId="{5A713F54-FC21-44D0-A036-BCA04BD852CC}">
      <dgm:prSet/>
      <dgm:spPr/>
      <dgm:t>
        <a:bodyPr/>
        <a:lstStyle/>
        <a:p>
          <a:endParaRPr lang="ru-RU"/>
        </a:p>
      </dgm:t>
    </dgm:pt>
    <dgm:pt modelId="{3B1DB63F-CBCF-48C0-BA28-78BAFE5FA8F9}" type="sibTrans" cxnId="{5A713F54-FC21-44D0-A036-BCA04BD852CC}">
      <dgm:prSet/>
      <dgm:spPr/>
      <dgm:t>
        <a:bodyPr/>
        <a:lstStyle/>
        <a:p>
          <a:endParaRPr lang="ru-RU"/>
        </a:p>
      </dgm:t>
    </dgm:pt>
    <dgm:pt modelId="{6C198429-103F-4A9B-A493-FB2390B2563C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Оптико-кинетическая подсистема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C1D865C3-D4E0-4521-BA2D-69C9B53D9205}" type="parTrans" cxnId="{F491BE47-5CD3-449E-8CC8-F7542DFC2BFB}">
      <dgm:prSet/>
      <dgm:spPr/>
      <dgm:t>
        <a:bodyPr/>
        <a:lstStyle/>
        <a:p>
          <a:endParaRPr lang="ru-RU"/>
        </a:p>
      </dgm:t>
    </dgm:pt>
    <dgm:pt modelId="{E79494DA-A714-4656-B065-A6369ECA1F0A}" type="sibTrans" cxnId="{F491BE47-5CD3-449E-8CC8-F7542DFC2BFB}">
      <dgm:prSet/>
      <dgm:spPr/>
      <dgm:t>
        <a:bodyPr/>
        <a:lstStyle/>
        <a:p>
          <a:endParaRPr lang="ru-RU"/>
        </a:p>
      </dgm:t>
    </dgm:pt>
    <dgm:pt modelId="{72569EF3-45BB-4F6F-9B21-53EF337DAA7B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Пантомимика</a:t>
          </a:r>
          <a:r>
            <a:rPr lang="ru-RU" sz="900" dirty="0" smtClean="0"/>
            <a:t> </a:t>
          </a:r>
          <a:endParaRPr lang="ru-RU" sz="900" dirty="0"/>
        </a:p>
      </dgm:t>
    </dgm:pt>
    <dgm:pt modelId="{99E27614-7944-4661-8DA0-774E2B335291}" type="parTrans" cxnId="{7D4FEFAC-C33A-4236-99D4-3B257A862B18}">
      <dgm:prSet/>
      <dgm:spPr/>
      <dgm:t>
        <a:bodyPr/>
        <a:lstStyle/>
        <a:p>
          <a:endParaRPr lang="ru-RU"/>
        </a:p>
      </dgm:t>
    </dgm:pt>
    <dgm:pt modelId="{EEDC0ACD-4940-4D8A-A7CD-DC506BD84351}" type="sibTrans" cxnId="{7D4FEFAC-C33A-4236-99D4-3B257A862B18}">
      <dgm:prSet/>
      <dgm:spPr/>
      <dgm:t>
        <a:bodyPr/>
        <a:lstStyle/>
        <a:p>
          <a:endParaRPr lang="ru-RU"/>
        </a:p>
      </dgm:t>
    </dgm:pt>
    <dgm:pt modelId="{0C8E855F-B74E-4CC0-AFA7-1E33D17BD655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Мимика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E59AE9DB-9A9E-4230-A99E-B961D4E4B319}" type="parTrans" cxnId="{E0379D78-70BD-4A62-85ED-D39FA5602620}">
      <dgm:prSet/>
      <dgm:spPr/>
      <dgm:t>
        <a:bodyPr/>
        <a:lstStyle/>
        <a:p>
          <a:endParaRPr lang="ru-RU"/>
        </a:p>
      </dgm:t>
    </dgm:pt>
    <dgm:pt modelId="{89A81739-141E-4615-A54A-B653EE177192}" type="sibTrans" cxnId="{E0379D78-70BD-4A62-85ED-D39FA5602620}">
      <dgm:prSet/>
      <dgm:spPr/>
      <dgm:t>
        <a:bodyPr/>
        <a:lstStyle/>
        <a:p>
          <a:endParaRPr lang="ru-RU"/>
        </a:p>
      </dgm:t>
    </dgm:pt>
    <dgm:pt modelId="{2D0F5B6F-D738-4B99-A825-76CA4FCDD4FF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Зрительный контакт 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DCA68714-C88A-434F-9F16-5CA2A26918DF}" type="parTrans" cxnId="{B1C48C2F-FFD4-42FB-8896-8E98BBDDAF88}">
      <dgm:prSet/>
      <dgm:spPr/>
      <dgm:t>
        <a:bodyPr/>
        <a:lstStyle/>
        <a:p>
          <a:endParaRPr lang="ru-RU"/>
        </a:p>
      </dgm:t>
    </dgm:pt>
    <dgm:pt modelId="{5DCCCBE1-2030-4E9A-8948-2BD194B2F23C}" type="sibTrans" cxnId="{B1C48C2F-FFD4-42FB-8896-8E98BBDDAF88}">
      <dgm:prSet/>
      <dgm:spPr/>
      <dgm:t>
        <a:bodyPr/>
        <a:lstStyle/>
        <a:p>
          <a:endParaRPr lang="ru-RU"/>
        </a:p>
      </dgm:t>
    </dgm:pt>
    <dgm:pt modelId="{665E545D-D88E-4D58-A030-B96226B82913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Пространственная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E5B7F1EC-25EE-4F11-A911-8196B6B41063}" type="parTrans" cxnId="{D4513A22-9761-4296-9D47-19232536FF7C}">
      <dgm:prSet/>
      <dgm:spPr/>
      <dgm:t>
        <a:bodyPr/>
        <a:lstStyle/>
        <a:p>
          <a:endParaRPr lang="ru-RU"/>
        </a:p>
      </dgm:t>
    </dgm:pt>
    <dgm:pt modelId="{1E0150D2-2F39-4ABA-8355-02453895E80C}" type="sibTrans" cxnId="{D4513A22-9761-4296-9D47-19232536FF7C}">
      <dgm:prSet/>
      <dgm:spPr/>
      <dgm:t>
        <a:bodyPr/>
        <a:lstStyle/>
        <a:p>
          <a:endParaRPr lang="ru-RU"/>
        </a:p>
      </dgm:t>
    </dgm:pt>
    <dgm:pt modelId="{3E53343E-2726-487E-83D4-1FFEA1BA961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Внешний вид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60ED155-1AEA-4235-8A42-0F8EE470DDA7}" type="parTrans" cxnId="{761F93E7-8B81-40C6-892D-34E9042D4071}">
      <dgm:prSet/>
      <dgm:spPr/>
      <dgm:t>
        <a:bodyPr/>
        <a:lstStyle/>
        <a:p>
          <a:endParaRPr lang="ru-RU"/>
        </a:p>
      </dgm:t>
    </dgm:pt>
    <dgm:pt modelId="{DE688A35-64FB-4283-A4F9-C16945C1DB49}" type="sibTrans" cxnId="{761F93E7-8B81-40C6-892D-34E9042D4071}">
      <dgm:prSet/>
      <dgm:spPr/>
      <dgm:t>
        <a:bodyPr/>
        <a:lstStyle/>
        <a:p>
          <a:endParaRPr lang="ru-RU"/>
        </a:p>
      </dgm:t>
    </dgm:pt>
    <dgm:pt modelId="{A91BA222-8C3A-49E9-A887-A049B7669465}">
      <dgm:prSet custT="1"/>
      <dgm:spPr/>
      <dgm:t>
        <a:bodyPr/>
        <a:lstStyle/>
        <a:p>
          <a:r>
            <a:rPr lang="ru-RU" sz="700" dirty="0" smtClean="0"/>
            <a:t> </a:t>
          </a:r>
          <a:r>
            <a:rPr lang="ru-RU" sz="1200" dirty="0" err="1" smtClean="0">
              <a:latin typeface="Times New Roman" pitchFamily="18" charset="0"/>
              <a:cs typeface="Times New Roman" pitchFamily="18" charset="0"/>
            </a:rPr>
            <a:t>Экстралингвисти-ческая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подсистемы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3E0A4FD-91CA-4CE5-AD1F-C26A7D26DC0C}" type="parTrans" cxnId="{02572DEB-5089-4E04-8434-6AA40CAB5704}">
      <dgm:prSet/>
      <dgm:spPr/>
      <dgm:t>
        <a:bodyPr/>
        <a:lstStyle/>
        <a:p>
          <a:endParaRPr lang="ru-RU"/>
        </a:p>
      </dgm:t>
    </dgm:pt>
    <dgm:pt modelId="{C62C64F2-3A56-4E4F-A3B5-6314560812CB}" type="sibTrans" cxnId="{02572DEB-5089-4E04-8434-6AA40CAB5704}">
      <dgm:prSet/>
      <dgm:spPr/>
      <dgm:t>
        <a:bodyPr/>
        <a:lstStyle/>
        <a:p>
          <a:endParaRPr lang="ru-RU"/>
        </a:p>
      </dgm:t>
    </dgm:pt>
    <dgm:pt modelId="{77502244-655B-4C16-86C1-F763684EDF1E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Паралингвистическая</a:t>
          </a:r>
          <a:endParaRPr lang="ru-RU" sz="600" dirty="0" smtClean="0"/>
        </a:p>
      </dgm:t>
    </dgm:pt>
    <dgm:pt modelId="{3ACD085D-865E-44A4-9915-007A2FD08B47}" type="sibTrans" cxnId="{CAE5A0E6-1D1F-4A4A-ADAA-6EA02D41DCFD}">
      <dgm:prSet/>
      <dgm:spPr/>
      <dgm:t>
        <a:bodyPr/>
        <a:lstStyle/>
        <a:p>
          <a:endParaRPr lang="ru-RU"/>
        </a:p>
      </dgm:t>
    </dgm:pt>
    <dgm:pt modelId="{0F810B21-A2B4-4DC2-AFD4-801A3DD9EA53}" type="parTrans" cxnId="{CAE5A0E6-1D1F-4A4A-ADAA-6EA02D41DCFD}">
      <dgm:prSet/>
      <dgm:spPr/>
      <dgm:t>
        <a:bodyPr/>
        <a:lstStyle/>
        <a:p>
          <a:endParaRPr lang="ru-RU"/>
        </a:p>
      </dgm:t>
    </dgm:pt>
    <dgm:pt modelId="{44A0F12D-60B4-442C-B74F-A473B90FD152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Темп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32017554-5154-4C3A-BB74-54B8AE5866E3}" type="parTrans" cxnId="{FEA2CE93-FAEE-4980-9571-65B9EAB024D8}">
      <dgm:prSet/>
      <dgm:spPr/>
      <dgm:t>
        <a:bodyPr/>
        <a:lstStyle/>
        <a:p>
          <a:endParaRPr lang="ru-RU"/>
        </a:p>
      </dgm:t>
    </dgm:pt>
    <dgm:pt modelId="{9ECDA66C-8138-41D6-A7E4-7037D1AA05E7}" type="sibTrans" cxnId="{FEA2CE93-FAEE-4980-9571-65B9EAB024D8}">
      <dgm:prSet/>
      <dgm:spPr/>
      <dgm:t>
        <a:bodyPr/>
        <a:lstStyle/>
        <a:p>
          <a:endParaRPr lang="ru-RU"/>
        </a:p>
      </dgm:t>
    </dgm:pt>
    <dgm:pt modelId="{037BA01F-CB12-40FC-A0FB-0D48322512D8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Паузы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70CB38A4-B4E1-4668-A40C-87C0393B5C22}" type="parTrans" cxnId="{26393561-EC27-4500-B4E5-F6E0BFB8194B}">
      <dgm:prSet/>
      <dgm:spPr/>
      <dgm:t>
        <a:bodyPr/>
        <a:lstStyle/>
        <a:p>
          <a:endParaRPr lang="ru-RU"/>
        </a:p>
      </dgm:t>
    </dgm:pt>
    <dgm:pt modelId="{2C6F2B9C-1EB1-4B29-B1C7-1E06CDC11CED}" type="sibTrans" cxnId="{26393561-EC27-4500-B4E5-F6E0BFB8194B}">
      <dgm:prSet/>
      <dgm:spPr/>
      <dgm:t>
        <a:bodyPr/>
        <a:lstStyle/>
        <a:p>
          <a:endParaRPr lang="ru-RU"/>
        </a:p>
      </dgm:t>
    </dgm:pt>
    <dgm:pt modelId="{B21865F4-3D92-4468-90B8-7E57ED1C8B51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смех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5332CFEA-9A30-4624-827E-5067BDF9FDC8}" type="parTrans" cxnId="{F3AE994B-4EA9-414D-B65C-5EDB1F4FACBC}">
      <dgm:prSet/>
      <dgm:spPr/>
      <dgm:t>
        <a:bodyPr/>
        <a:lstStyle/>
        <a:p>
          <a:endParaRPr lang="ru-RU"/>
        </a:p>
      </dgm:t>
    </dgm:pt>
    <dgm:pt modelId="{97F6EC60-F452-4D74-B0F7-81755BFDA6C7}" type="sibTrans" cxnId="{F3AE994B-4EA9-414D-B65C-5EDB1F4FACBC}">
      <dgm:prSet/>
      <dgm:spPr/>
      <dgm:t>
        <a:bodyPr/>
        <a:lstStyle/>
        <a:p>
          <a:endParaRPr lang="ru-RU"/>
        </a:p>
      </dgm:t>
    </dgm:pt>
    <dgm:pt modelId="{64FBA4BF-9AF8-46E6-A6F1-F12B83B837B1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Громкость</a:t>
          </a:r>
        </a:p>
      </dgm:t>
    </dgm:pt>
    <dgm:pt modelId="{43BF3D38-8ADA-47F3-BCDE-3FB8CE2175C1}" type="parTrans" cxnId="{9644AB5D-DB3D-4F60-9E4E-299034FC928A}">
      <dgm:prSet/>
      <dgm:spPr/>
      <dgm:t>
        <a:bodyPr/>
        <a:lstStyle/>
        <a:p>
          <a:endParaRPr lang="ru-RU"/>
        </a:p>
      </dgm:t>
    </dgm:pt>
    <dgm:pt modelId="{8C6A67F0-9FA2-4AFE-B101-012282B29DC7}" type="sibTrans" cxnId="{9644AB5D-DB3D-4F60-9E4E-299034FC928A}">
      <dgm:prSet/>
      <dgm:spPr/>
      <dgm:t>
        <a:bodyPr/>
        <a:lstStyle/>
        <a:p>
          <a:endParaRPr lang="ru-RU"/>
        </a:p>
      </dgm:t>
    </dgm:pt>
    <dgm:pt modelId="{7FB5A379-487A-40CE-A03A-49A4A5729F00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Интонация</a:t>
          </a:r>
        </a:p>
      </dgm:t>
    </dgm:pt>
    <dgm:pt modelId="{FECF01F2-826A-44D5-9887-6E83DCDF5E64}" type="parTrans" cxnId="{42EF29C4-393D-4AFA-8265-ABFECC391370}">
      <dgm:prSet/>
      <dgm:spPr/>
      <dgm:t>
        <a:bodyPr/>
        <a:lstStyle/>
        <a:p>
          <a:endParaRPr lang="ru-RU"/>
        </a:p>
      </dgm:t>
    </dgm:pt>
    <dgm:pt modelId="{56FA5DA8-3524-46FB-8417-854AE43006DD}" type="sibTrans" cxnId="{42EF29C4-393D-4AFA-8265-ABFECC391370}">
      <dgm:prSet/>
      <dgm:spPr/>
      <dgm:t>
        <a:bodyPr/>
        <a:lstStyle/>
        <a:p>
          <a:endParaRPr lang="ru-RU"/>
        </a:p>
      </dgm:t>
    </dgm:pt>
    <dgm:pt modelId="{C097260C-B835-47FA-AED5-B13D338B3684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Тембр</a:t>
          </a:r>
        </a:p>
      </dgm:t>
    </dgm:pt>
    <dgm:pt modelId="{AD03A148-D0BB-480B-BF5F-72C46134A720}" type="parTrans" cxnId="{F57B6973-A5E8-4B34-9180-09F32EDC9147}">
      <dgm:prSet/>
      <dgm:spPr/>
      <dgm:t>
        <a:bodyPr/>
        <a:lstStyle/>
        <a:p>
          <a:endParaRPr lang="ru-RU"/>
        </a:p>
      </dgm:t>
    </dgm:pt>
    <dgm:pt modelId="{39E8017E-5DCA-4C2E-A94D-1EF992AC9937}" type="sibTrans" cxnId="{F57B6973-A5E8-4B34-9180-09F32EDC9147}">
      <dgm:prSet/>
      <dgm:spPr/>
      <dgm:t>
        <a:bodyPr/>
        <a:lstStyle/>
        <a:p>
          <a:endParaRPr lang="ru-RU"/>
        </a:p>
      </dgm:t>
    </dgm:pt>
    <dgm:pt modelId="{4EB1F2C1-16A2-451C-A4E6-EA1D564B734F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Жесты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585B8148-6A2A-474D-A23F-8561F3155993}" type="parTrans" cxnId="{490AD160-5502-4B78-AE09-84F5D458AAE6}">
      <dgm:prSet/>
      <dgm:spPr/>
      <dgm:t>
        <a:bodyPr/>
        <a:lstStyle/>
        <a:p>
          <a:endParaRPr lang="ru-RU"/>
        </a:p>
      </dgm:t>
    </dgm:pt>
    <dgm:pt modelId="{76227124-0D3E-49AC-90AA-1B3A370EB71F}" type="sibTrans" cxnId="{490AD160-5502-4B78-AE09-84F5D458AAE6}">
      <dgm:prSet/>
      <dgm:spPr/>
      <dgm:t>
        <a:bodyPr/>
        <a:lstStyle/>
        <a:p>
          <a:endParaRPr lang="ru-RU"/>
        </a:p>
      </dgm:t>
    </dgm:pt>
    <dgm:pt modelId="{CB12E119-F701-4D9D-8F3D-6FEA5A1946B8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Позы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F634D1F8-2ED9-46C8-972F-17471B5C7754}" type="parTrans" cxnId="{17F5363E-3554-45A9-AF13-CC594A2200CE}">
      <dgm:prSet/>
      <dgm:spPr/>
      <dgm:t>
        <a:bodyPr/>
        <a:lstStyle/>
        <a:p>
          <a:endParaRPr lang="ru-RU"/>
        </a:p>
      </dgm:t>
    </dgm:pt>
    <dgm:pt modelId="{CEA40727-B1AC-4FB7-B1BC-4824A9FFF582}" type="sibTrans" cxnId="{17F5363E-3554-45A9-AF13-CC594A2200CE}">
      <dgm:prSet/>
      <dgm:spPr/>
      <dgm:t>
        <a:bodyPr/>
        <a:lstStyle/>
        <a:p>
          <a:endParaRPr lang="ru-RU"/>
        </a:p>
      </dgm:t>
    </dgm:pt>
    <dgm:pt modelId="{67F05721-F522-4005-BE41-780EF4FF5633}" type="pres">
      <dgm:prSet presAssocID="{ADD0B66B-7593-4587-AA9C-F48D2D85287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C4F1AB-99CF-48FB-8F8A-4D4BAC9428F7}" type="pres">
      <dgm:prSet presAssocID="{2CC54A91-C037-424F-BD50-5139CB062A22}" presName="hierRoot1" presStyleCnt="0"/>
      <dgm:spPr/>
    </dgm:pt>
    <dgm:pt modelId="{D44BB6FB-A0E7-4B0B-8109-5AE07FAAB1CB}" type="pres">
      <dgm:prSet presAssocID="{2CC54A91-C037-424F-BD50-5139CB062A22}" presName="composite" presStyleCnt="0"/>
      <dgm:spPr/>
    </dgm:pt>
    <dgm:pt modelId="{DDF4E3B2-462E-43F1-9048-63B129377649}" type="pres">
      <dgm:prSet presAssocID="{2CC54A91-C037-424F-BD50-5139CB062A22}" presName="background" presStyleLbl="node0" presStyleIdx="0" presStyleCnt="1"/>
      <dgm:spPr/>
    </dgm:pt>
    <dgm:pt modelId="{83469749-1F6D-4410-97F1-1021E2FA22A8}" type="pres">
      <dgm:prSet presAssocID="{2CC54A91-C037-424F-BD50-5139CB062A22}" presName="text" presStyleLbl="fgAcc0" presStyleIdx="0" presStyleCnt="1" custScaleX="280688" custScaleY="201468" custLinFactY="-100000" custLinFactNeighborX="-9146" custLinFactNeighborY="-1143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F65665-0E97-4B90-B254-463D6072305C}" type="pres">
      <dgm:prSet presAssocID="{2CC54A91-C037-424F-BD50-5139CB062A22}" presName="hierChild2" presStyleCnt="0"/>
      <dgm:spPr/>
    </dgm:pt>
    <dgm:pt modelId="{CDD84FFC-B614-4E4B-AB49-8F44AAEF8CE7}" type="pres">
      <dgm:prSet presAssocID="{C1D865C3-D4E0-4521-BA2D-69C9B53D9205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0D3AA5F-8314-441D-8C70-CDEC6550E31A}" type="pres">
      <dgm:prSet presAssocID="{6C198429-103F-4A9B-A493-FB2390B2563C}" presName="hierRoot2" presStyleCnt="0"/>
      <dgm:spPr/>
    </dgm:pt>
    <dgm:pt modelId="{8AB196A7-2648-46FA-AEE1-D9E2AB5C8C00}" type="pres">
      <dgm:prSet presAssocID="{6C198429-103F-4A9B-A493-FB2390B2563C}" presName="composite2" presStyleCnt="0"/>
      <dgm:spPr/>
    </dgm:pt>
    <dgm:pt modelId="{FC992EB3-152B-489D-A33F-9C386DAF6590}" type="pres">
      <dgm:prSet presAssocID="{6C198429-103F-4A9B-A493-FB2390B2563C}" presName="background2" presStyleLbl="node2" presStyleIdx="0" presStyleCnt="5"/>
      <dgm:spPr/>
    </dgm:pt>
    <dgm:pt modelId="{110F2DCA-B6BE-4632-9EDA-6B9274971753}" type="pres">
      <dgm:prSet presAssocID="{6C198429-103F-4A9B-A493-FB2390B2563C}" presName="text2" presStyleLbl="fgAcc2" presStyleIdx="0" presStyleCnt="5" custScaleX="191907" custScaleY="132094" custLinFactY="-60252" custLinFactNeighborX="-6744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0E4CD0-0FA1-4E97-9625-DF6315C66385}" type="pres">
      <dgm:prSet presAssocID="{6C198429-103F-4A9B-A493-FB2390B2563C}" presName="hierChild3" presStyleCnt="0"/>
      <dgm:spPr/>
    </dgm:pt>
    <dgm:pt modelId="{CA7C0353-F6AB-45A9-BE10-BF3FFF36F8F3}" type="pres">
      <dgm:prSet presAssocID="{99E27614-7944-4661-8DA0-774E2B335291}" presName="Name17" presStyleLbl="parChTrans1D3" presStyleIdx="0" presStyleCnt="9"/>
      <dgm:spPr/>
      <dgm:t>
        <a:bodyPr/>
        <a:lstStyle/>
        <a:p>
          <a:endParaRPr lang="ru-RU"/>
        </a:p>
      </dgm:t>
    </dgm:pt>
    <dgm:pt modelId="{A9C83599-0A68-4ED8-B828-AC859330AD20}" type="pres">
      <dgm:prSet presAssocID="{72569EF3-45BB-4F6F-9B21-53EF337DAA7B}" presName="hierRoot3" presStyleCnt="0"/>
      <dgm:spPr/>
    </dgm:pt>
    <dgm:pt modelId="{47094F0B-80C2-4666-99FC-915BA3B25B5C}" type="pres">
      <dgm:prSet presAssocID="{72569EF3-45BB-4F6F-9B21-53EF337DAA7B}" presName="composite3" presStyleCnt="0"/>
      <dgm:spPr/>
    </dgm:pt>
    <dgm:pt modelId="{BC2B08B0-7B15-4DFD-84D7-12BE38D7C458}" type="pres">
      <dgm:prSet presAssocID="{72569EF3-45BB-4F6F-9B21-53EF337DAA7B}" presName="background3" presStyleLbl="node3" presStyleIdx="0" presStyleCnt="9"/>
      <dgm:spPr/>
    </dgm:pt>
    <dgm:pt modelId="{AF72377D-C2C2-44C0-8B07-BB95ED006A1A}" type="pres">
      <dgm:prSet presAssocID="{72569EF3-45BB-4F6F-9B21-53EF337DAA7B}" presName="text3" presStyleLbl="fgAcc3" presStyleIdx="0" presStyleCnt="9" custScaleX="166674" custLinFactNeighborX="-11733" custLinFactNeighborY="-798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0CAFFA-9F66-41BD-9E64-B110816C85F0}" type="pres">
      <dgm:prSet presAssocID="{72569EF3-45BB-4F6F-9B21-53EF337DAA7B}" presName="hierChild4" presStyleCnt="0"/>
      <dgm:spPr/>
    </dgm:pt>
    <dgm:pt modelId="{70D7A588-E045-4F02-99C7-9C6464F3641A}" type="pres">
      <dgm:prSet presAssocID="{585B8148-6A2A-474D-A23F-8561F3155993}" presName="Name23" presStyleLbl="parChTrans1D4" presStyleIdx="0" presStyleCnt="2"/>
      <dgm:spPr/>
      <dgm:t>
        <a:bodyPr/>
        <a:lstStyle/>
        <a:p>
          <a:endParaRPr lang="ru-RU"/>
        </a:p>
      </dgm:t>
    </dgm:pt>
    <dgm:pt modelId="{F6C775C4-26D2-4E89-8B94-99B08EF11BD3}" type="pres">
      <dgm:prSet presAssocID="{4EB1F2C1-16A2-451C-A4E6-EA1D564B734F}" presName="hierRoot4" presStyleCnt="0"/>
      <dgm:spPr/>
    </dgm:pt>
    <dgm:pt modelId="{C13A4072-73BD-4955-8863-48CEAD4ACE14}" type="pres">
      <dgm:prSet presAssocID="{4EB1F2C1-16A2-451C-A4E6-EA1D564B734F}" presName="composite4" presStyleCnt="0"/>
      <dgm:spPr/>
    </dgm:pt>
    <dgm:pt modelId="{A22F1323-7412-45AD-B88C-6F2EE08BF243}" type="pres">
      <dgm:prSet presAssocID="{4EB1F2C1-16A2-451C-A4E6-EA1D564B734F}" presName="background4" presStyleLbl="node4" presStyleIdx="0" presStyleCnt="2"/>
      <dgm:spPr/>
    </dgm:pt>
    <dgm:pt modelId="{7C19D882-7341-466E-AADC-50A974FD7547}" type="pres">
      <dgm:prSet presAssocID="{4EB1F2C1-16A2-451C-A4E6-EA1D564B734F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CBC1E0-7B5A-4520-B58A-78056E113B22}" type="pres">
      <dgm:prSet presAssocID="{4EB1F2C1-16A2-451C-A4E6-EA1D564B734F}" presName="hierChild5" presStyleCnt="0"/>
      <dgm:spPr/>
    </dgm:pt>
    <dgm:pt modelId="{8DEDA7D4-D81A-4D35-845D-12CBBD463F78}" type="pres">
      <dgm:prSet presAssocID="{F634D1F8-2ED9-46C8-972F-17471B5C7754}" presName="Name23" presStyleLbl="parChTrans1D4" presStyleIdx="1" presStyleCnt="2"/>
      <dgm:spPr/>
      <dgm:t>
        <a:bodyPr/>
        <a:lstStyle/>
        <a:p>
          <a:endParaRPr lang="ru-RU"/>
        </a:p>
      </dgm:t>
    </dgm:pt>
    <dgm:pt modelId="{A60E071C-FBC5-40DB-8A27-631E9794EC62}" type="pres">
      <dgm:prSet presAssocID="{CB12E119-F701-4D9D-8F3D-6FEA5A1946B8}" presName="hierRoot4" presStyleCnt="0"/>
      <dgm:spPr/>
    </dgm:pt>
    <dgm:pt modelId="{224935E8-B94E-4651-8C2B-43A0ED35D1A8}" type="pres">
      <dgm:prSet presAssocID="{CB12E119-F701-4D9D-8F3D-6FEA5A1946B8}" presName="composite4" presStyleCnt="0"/>
      <dgm:spPr/>
    </dgm:pt>
    <dgm:pt modelId="{CE0EF64C-C3A7-4609-A558-57DA33F87E87}" type="pres">
      <dgm:prSet presAssocID="{CB12E119-F701-4D9D-8F3D-6FEA5A1946B8}" presName="background4" presStyleLbl="node4" presStyleIdx="1" presStyleCnt="2"/>
      <dgm:spPr/>
    </dgm:pt>
    <dgm:pt modelId="{E4A2C11E-B27E-4256-9251-F942AA31C292}" type="pres">
      <dgm:prSet presAssocID="{CB12E119-F701-4D9D-8F3D-6FEA5A1946B8}" presName="text4" presStyleLbl="fgAcc4" presStyleIdx="1" presStyleCnt="2" custLinFactNeighborX="12044" custLinFactNeighborY="3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6E70C8-1570-4077-976E-9040D3FDE774}" type="pres">
      <dgm:prSet presAssocID="{CB12E119-F701-4D9D-8F3D-6FEA5A1946B8}" presName="hierChild5" presStyleCnt="0"/>
      <dgm:spPr/>
    </dgm:pt>
    <dgm:pt modelId="{D63D0BE5-3CAF-4E70-B1D7-38AF1963BC32}" type="pres">
      <dgm:prSet presAssocID="{E59AE9DB-9A9E-4230-A99E-B961D4E4B319}" presName="Name17" presStyleLbl="parChTrans1D3" presStyleIdx="1" presStyleCnt="9"/>
      <dgm:spPr/>
      <dgm:t>
        <a:bodyPr/>
        <a:lstStyle/>
        <a:p>
          <a:endParaRPr lang="ru-RU"/>
        </a:p>
      </dgm:t>
    </dgm:pt>
    <dgm:pt modelId="{088EF0FD-F70B-4443-9778-33AF9D520832}" type="pres">
      <dgm:prSet presAssocID="{0C8E855F-B74E-4CC0-AFA7-1E33D17BD655}" presName="hierRoot3" presStyleCnt="0"/>
      <dgm:spPr/>
    </dgm:pt>
    <dgm:pt modelId="{03E22FCE-3FD4-48A4-B7BA-76EA95C5F408}" type="pres">
      <dgm:prSet presAssocID="{0C8E855F-B74E-4CC0-AFA7-1E33D17BD655}" presName="composite3" presStyleCnt="0"/>
      <dgm:spPr/>
    </dgm:pt>
    <dgm:pt modelId="{8BD518D8-82D7-4190-8948-29C0BC031D13}" type="pres">
      <dgm:prSet presAssocID="{0C8E855F-B74E-4CC0-AFA7-1E33D17BD655}" presName="background3" presStyleLbl="node3" presStyleIdx="1" presStyleCnt="9"/>
      <dgm:spPr/>
    </dgm:pt>
    <dgm:pt modelId="{DEB2A47C-C77C-4515-986A-A415ADDBC715}" type="pres">
      <dgm:prSet presAssocID="{0C8E855F-B74E-4CC0-AFA7-1E33D17BD655}" presName="text3" presStyleLbl="fgAcc3" presStyleIdx="1" presStyleCnt="9" custScaleX="136813" custLinFactNeighborX="36684" custLinFactNeighborY="-798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197A70-F3B3-4EA8-9C5E-B2CA8A5BFB17}" type="pres">
      <dgm:prSet presAssocID="{0C8E855F-B74E-4CC0-AFA7-1E33D17BD655}" presName="hierChild4" presStyleCnt="0"/>
      <dgm:spPr/>
    </dgm:pt>
    <dgm:pt modelId="{B2BF146D-A910-4BE4-9AB6-AC9199DFB1E1}" type="pres">
      <dgm:prSet presAssocID="{160ED155-1AEA-4235-8A42-0F8EE470DDA7}" presName="Name17" presStyleLbl="parChTrans1D3" presStyleIdx="2" presStyleCnt="9"/>
      <dgm:spPr/>
      <dgm:t>
        <a:bodyPr/>
        <a:lstStyle/>
        <a:p>
          <a:endParaRPr lang="ru-RU"/>
        </a:p>
      </dgm:t>
    </dgm:pt>
    <dgm:pt modelId="{1983141C-3939-4DE4-8E10-82AD0117A4F3}" type="pres">
      <dgm:prSet presAssocID="{3E53343E-2726-487E-83D4-1FFEA1BA9611}" presName="hierRoot3" presStyleCnt="0"/>
      <dgm:spPr/>
    </dgm:pt>
    <dgm:pt modelId="{01779993-37A7-42A8-BE6F-92B25D63E42E}" type="pres">
      <dgm:prSet presAssocID="{3E53343E-2726-487E-83D4-1FFEA1BA9611}" presName="composite3" presStyleCnt="0"/>
      <dgm:spPr/>
    </dgm:pt>
    <dgm:pt modelId="{09037148-1C49-430D-8E0D-E117E03DEF14}" type="pres">
      <dgm:prSet presAssocID="{3E53343E-2726-487E-83D4-1FFEA1BA9611}" presName="background3" presStyleLbl="node3" presStyleIdx="2" presStyleCnt="9"/>
      <dgm:spPr/>
    </dgm:pt>
    <dgm:pt modelId="{2058D6D4-18E1-4207-BD92-A3FE56344128}" type="pres">
      <dgm:prSet presAssocID="{3E53343E-2726-487E-83D4-1FFEA1BA9611}" presName="text3" presStyleLbl="fgAcc3" presStyleIdx="2" presStyleCnt="9" custLinFactNeighborX="48920" custLinFactNeighborY="-809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AC35A3-C91B-4247-A6B8-161C94993E97}" type="pres">
      <dgm:prSet presAssocID="{3E53343E-2726-487E-83D4-1FFEA1BA9611}" presName="hierChild4" presStyleCnt="0"/>
      <dgm:spPr/>
    </dgm:pt>
    <dgm:pt modelId="{2D75C27D-4233-4D5E-8A98-213499B61C56}" type="pres">
      <dgm:prSet presAssocID="{DCA68714-C88A-434F-9F16-5CA2A26918DF}" presName="Name10" presStyleLbl="parChTrans1D2" presStyleIdx="1" presStyleCnt="5"/>
      <dgm:spPr/>
      <dgm:t>
        <a:bodyPr/>
        <a:lstStyle/>
        <a:p>
          <a:endParaRPr lang="ru-RU"/>
        </a:p>
      </dgm:t>
    </dgm:pt>
    <dgm:pt modelId="{DBE3F430-D9EF-4B11-97AB-CCD29EAD0E3E}" type="pres">
      <dgm:prSet presAssocID="{2D0F5B6F-D738-4B99-A825-76CA4FCDD4FF}" presName="hierRoot2" presStyleCnt="0"/>
      <dgm:spPr/>
    </dgm:pt>
    <dgm:pt modelId="{FCAADB9D-F40A-4626-8B5F-607D0FCBC231}" type="pres">
      <dgm:prSet presAssocID="{2D0F5B6F-D738-4B99-A825-76CA4FCDD4FF}" presName="composite2" presStyleCnt="0"/>
      <dgm:spPr/>
    </dgm:pt>
    <dgm:pt modelId="{A753A0CE-6B2D-4C59-9666-68948EE22E22}" type="pres">
      <dgm:prSet presAssocID="{2D0F5B6F-D738-4B99-A825-76CA4FCDD4FF}" presName="background2" presStyleLbl="node2" presStyleIdx="1" presStyleCnt="5"/>
      <dgm:spPr/>
    </dgm:pt>
    <dgm:pt modelId="{03E1D0F2-2D3E-40AC-931D-C2DB6D496A59}" type="pres">
      <dgm:prSet presAssocID="{2D0F5B6F-D738-4B99-A825-76CA4FCDD4FF}" presName="text2" presStyleLbl="fgAcc2" presStyleIdx="1" presStyleCnt="5" custScaleX="151168" custScaleY="142713" custLinFactY="-60253" custLinFactNeighborX="-2974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4DA94F-8D42-42BE-8BF7-1F33C9F2F97C}" type="pres">
      <dgm:prSet presAssocID="{2D0F5B6F-D738-4B99-A825-76CA4FCDD4FF}" presName="hierChild3" presStyleCnt="0"/>
      <dgm:spPr/>
    </dgm:pt>
    <dgm:pt modelId="{77401E5B-E0AC-4709-8527-DB827A391362}" type="pres">
      <dgm:prSet presAssocID="{0F810B21-A2B4-4DC2-AFD4-801A3DD9EA53}" presName="Name10" presStyleLbl="parChTrans1D2" presStyleIdx="2" presStyleCnt="5"/>
      <dgm:spPr/>
      <dgm:t>
        <a:bodyPr/>
        <a:lstStyle/>
        <a:p>
          <a:endParaRPr lang="ru-RU"/>
        </a:p>
      </dgm:t>
    </dgm:pt>
    <dgm:pt modelId="{5F5FD238-E1F1-41AD-862E-BED6C65E8BAA}" type="pres">
      <dgm:prSet presAssocID="{77502244-655B-4C16-86C1-F763684EDF1E}" presName="hierRoot2" presStyleCnt="0"/>
      <dgm:spPr/>
    </dgm:pt>
    <dgm:pt modelId="{CB0CBE0C-1AD7-45C5-B638-BA81E18D83FC}" type="pres">
      <dgm:prSet presAssocID="{77502244-655B-4C16-86C1-F763684EDF1E}" presName="composite2" presStyleCnt="0"/>
      <dgm:spPr/>
    </dgm:pt>
    <dgm:pt modelId="{0AAD4A24-FD1E-4EEF-AAEC-585AC32EFB70}" type="pres">
      <dgm:prSet presAssocID="{77502244-655B-4C16-86C1-F763684EDF1E}" presName="background2" presStyleLbl="node2" presStyleIdx="2" presStyleCnt="5"/>
      <dgm:spPr/>
    </dgm:pt>
    <dgm:pt modelId="{C4D977EF-355A-4A29-B486-A64AF9CDAE4F}" type="pres">
      <dgm:prSet presAssocID="{77502244-655B-4C16-86C1-F763684EDF1E}" presName="text2" presStyleLbl="fgAcc2" presStyleIdx="2" presStyleCnt="5" custScaleX="182018" custScaleY="152566" custLinFactY="-26465" custLinFactNeighborX="-1637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128D2C-3D27-40B8-8342-ADED0AE20000}" type="pres">
      <dgm:prSet presAssocID="{77502244-655B-4C16-86C1-F763684EDF1E}" presName="hierChild3" presStyleCnt="0"/>
      <dgm:spPr/>
    </dgm:pt>
    <dgm:pt modelId="{EDD13BE3-EFA7-4B33-9DC7-9FE7DD878265}" type="pres">
      <dgm:prSet presAssocID="{43BF3D38-8ADA-47F3-BCDE-3FB8CE2175C1}" presName="Name17" presStyleLbl="parChTrans1D3" presStyleIdx="3" presStyleCnt="9"/>
      <dgm:spPr/>
      <dgm:t>
        <a:bodyPr/>
        <a:lstStyle/>
        <a:p>
          <a:endParaRPr lang="ru-RU"/>
        </a:p>
      </dgm:t>
    </dgm:pt>
    <dgm:pt modelId="{DD33C5FF-8CFC-4489-8A64-5170ED54F8FD}" type="pres">
      <dgm:prSet presAssocID="{64FBA4BF-9AF8-46E6-A6F1-F12B83B837B1}" presName="hierRoot3" presStyleCnt="0"/>
      <dgm:spPr/>
    </dgm:pt>
    <dgm:pt modelId="{C36FAB2C-F5C7-4BBE-ACF4-03D05D15D134}" type="pres">
      <dgm:prSet presAssocID="{64FBA4BF-9AF8-46E6-A6F1-F12B83B837B1}" presName="composite3" presStyleCnt="0"/>
      <dgm:spPr/>
    </dgm:pt>
    <dgm:pt modelId="{3F27D4EE-1005-43F7-8131-5D6304664B90}" type="pres">
      <dgm:prSet presAssocID="{64FBA4BF-9AF8-46E6-A6F1-F12B83B837B1}" presName="background3" presStyleLbl="node3" presStyleIdx="3" presStyleCnt="9"/>
      <dgm:spPr/>
    </dgm:pt>
    <dgm:pt modelId="{F041B3CB-5ADE-42A6-9896-1C86D94604EE}" type="pres">
      <dgm:prSet presAssocID="{64FBA4BF-9AF8-46E6-A6F1-F12B83B837B1}" presName="text3" presStyleLbl="fgAcc3" presStyleIdx="3" presStyleCnt="9" custLinFactY="13871" custLinFactNeighborX="318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54FB38-4F59-4596-95AE-532EAB6F7959}" type="pres">
      <dgm:prSet presAssocID="{64FBA4BF-9AF8-46E6-A6F1-F12B83B837B1}" presName="hierChild4" presStyleCnt="0"/>
      <dgm:spPr/>
    </dgm:pt>
    <dgm:pt modelId="{1D402EB4-FA45-449E-BEB1-F70328F0BA89}" type="pres">
      <dgm:prSet presAssocID="{FECF01F2-826A-44D5-9887-6E83DCDF5E64}" presName="Name17" presStyleLbl="parChTrans1D3" presStyleIdx="4" presStyleCnt="9"/>
      <dgm:spPr/>
      <dgm:t>
        <a:bodyPr/>
        <a:lstStyle/>
        <a:p>
          <a:endParaRPr lang="ru-RU"/>
        </a:p>
      </dgm:t>
    </dgm:pt>
    <dgm:pt modelId="{0BC08AA5-170D-4A72-BD97-C2F1DF39A535}" type="pres">
      <dgm:prSet presAssocID="{7FB5A379-487A-40CE-A03A-49A4A5729F00}" presName="hierRoot3" presStyleCnt="0"/>
      <dgm:spPr/>
    </dgm:pt>
    <dgm:pt modelId="{05E34032-813E-4959-B675-14AEC88858BA}" type="pres">
      <dgm:prSet presAssocID="{7FB5A379-487A-40CE-A03A-49A4A5729F00}" presName="composite3" presStyleCnt="0"/>
      <dgm:spPr/>
    </dgm:pt>
    <dgm:pt modelId="{2BA74E29-51F0-4F03-8FC6-F1FFFC69350E}" type="pres">
      <dgm:prSet presAssocID="{7FB5A379-487A-40CE-A03A-49A4A5729F00}" presName="background3" presStyleLbl="node3" presStyleIdx="4" presStyleCnt="9"/>
      <dgm:spPr/>
    </dgm:pt>
    <dgm:pt modelId="{C47C2739-6409-4E6B-84D0-F13C6F884B94}" type="pres">
      <dgm:prSet presAssocID="{7FB5A379-487A-40CE-A03A-49A4A5729F00}" presName="text3" presStyleLbl="fgAcc3" presStyleIdx="4" presStyleCnt="9" custLinFactY="13871" custLinFactNeighborX="1482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B8371A-AAC3-4B54-9B9B-C1BB8181F4FC}" type="pres">
      <dgm:prSet presAssocID="{7FB5A379-487A-40CE-A03A-49A4A5729F00}" presName="hierChild4" presStyleCnt="0"/>
      <dgm:spPr/>
    </dgm:pt>
    <dgm:pt modelId="{A0164DA9-1F41-4BDF-ABC5-D4F644E3E68E}" type="pres">
      <dgm:prSet presAssocID="{AD03A148-D0BB-480B-BF5F-72C46134A720}" presName="Name17" presStyleLbl="parChTrans1D3" presStyleIdx="5" presStyleCnt="9"/>
      <dgm:spPr/>
      <dgm:t>
        <a:bodyPr/>
        <a:lstStyle/>
        <a:p>
          <a:endParaRPr lang="ru-RU"/>
        </a:p>
      </dgm:t>
    </dgm:pt>
    <dgm:pt modelId="{7E92F638-30AC-4BD7-ACF3-F3E9ED8BD2E1}" type="pres">
      <dgm:prSet presAssocID="{C097260C-B835-47FA-AED5-B13D338B3684}" presName="hierRoot3" presStyleCnt="0"/>
      <dgm:spPr/>
    </dgm:pt>
    <dgm:pt modelId="{426A03EB-3625-48DA-8A7F-3CAA9C47A6C6}" type="pres">
      <dgm:prSet presAssocID="{C097260C-B835-47FA-AED5-B13D338B3684}" presName="composite3" presStyleCnt="0"/>
      <dgm:spPr/>
    </dgm:pt>
    <dgm:pt modelId="{9A422E62-D95B-40FD-8D26-24A50B4A1F7E}" type="pres">
      <dgm:prSet presAssocID="{C097260C-B835-47FA-AED5-B13D338B3684}" presName="background3" presStyleLbl="node3" presStyleIdx="5" presStyleCnt="9"/>
      <dgm:spPr/>
    </dgm:pt>
    <dgm:pt modelId="{9F1072A7-CB7A-47E3-A31B-4EE9B634D029}" type="pres">
      <dgm:prSet presAssocID="{C097260C-B835-47FA-AED5-B13D338B3684}" presName="text3" presStyleLbl="fgAcc3" presStyleIdx="5" presStyleCnt="9" custLinFactY="13871" custLinFactNeighborX="2932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459032-7881-4B93-8CDB-5B82E57CBA53}" type="pres">
      <dgm:prSet presAssocID="{C097260C-B835-47FA-AED5-B13D338B3684}" presName="hierChild4" presStyleCnt="0"/>
      <dgm:spPr/>
    </dgm:pt>
    <dgm:pt modelId="{B34DFC55-90FC-4A53-BF59-91E0EDFC18ED}" type="pres">
      <dgm:prSet presAssocID="{E5B7F1EC-25EE-4F11-A911-8196B6B41063}" presName="Name10" presStyleLbl="parChTrans1D2" presStyleIdx="3" presStyleCnt="5"/>
      <dgm:spPr/>
      <dgm:t>
        <a:bodyPr/>
        <a:lstStyle/>
        <a:p>
          <a:endParaRPr lang="ru-RU"/>
        </a:p>
      </dgm:t>
    </dgm:pt>
    <dgm:pt modelId="{7224AE88-9444-4F2A-B4CC-C695D00F4C3C}" type="pres">
      <dgm:prSet presAssocID="{665E545D-D88E-4D58-A030-B96226B82913}" presName="hierRoot2" presStyleCnt="0"/>
      <dgm:spPr/>
    </dgm:pt>
    <dgm:pt modelId="{90308450-EB74-451F-9E5A-36D9FFD9EBB4}" type="pres">
      <dgm:prSet presAssocID="{665E545D-D88E-4D58-A030-B96226B82913}" presName="composite2" presStyleCnt="0"/>
      <dgm:spPr/>
    </dgm:pt>
    <dgm:pt modelId="{5ACFF2A6-B051-4C61-B45E-C6E40F6FB7E3}" type="pres">
      <dgm:prSet presAssocID="{665E545D-D88E-4D58-A030-B96226B82913}" presName="background2" presStyleLbl="node2" presStyleIdx="3" presStyleCnt="5"/>
      <dgm:spPr/>
    </dgm:pt>
    <dgm:pt modelId="{84762B00-AB9E-4F8F-9B0C-35F74D12A0B8}" type="pres">
      <dgm:prSet presAssocID="{665E545D-D88E-4D58-A030-B96226B82913}" presName="text2" presStyleLbl="fgAcc2" presStyleIdx="3" presStyleCnt="5" custScaleX="188477" custScaleY="133888" custLinFactY="-60252" custLinFactNeighborX="139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5B74EE-F246-4EDD-8264-81433FB4E2A9}" type="pres">
      <dgm:prSet presAssocID="{665E545D-D88E-4D58-A030-B96226B82913}" presName="hierChild3" presStyleCnt="0"/>
      <dgm:spPr/>
    </dgm:pt>
    <dgm:pt modelId="{4C916014-2CF1-4C7C-86DF-09AAF3EF2B10}" type="pres">
      <dgm:prSet presAssocID="{63E0A4FD-91CA-4CE5-AD1F-C26A7D26DC0C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D9D67FB-8F35-4133-BD9A-0267822C09D9}" type="pres">
      <dgm:prSet presAssocID="{A91BA222-8C3A-49E9-A887-A049B7669465}" presName="hierRoot2" presStyleCnt="0"/>
      <dgm:spPr/>
    </dgm:pt>
    <dgm:pt modelId="{19D629ED-B2A4-482D-B6DC-366BBF70EA94}" type="pres">
      <dgm:prSet presAssocID="{A91BA222-8C3A-49E9-A887-A049B7669465}" presName="composite2" presStyleCnt="0"/>
      <dgm:spPr/>
    </dgm:pt>
    <dgm:pt modelId="{D284F46B-580A-4D64-B3E9-F08AC603D2F2}" type="pres">
      <dgm:prSet presAssocID="{A91BA222-8C3A-49E9-A887-A049B7669465}" presName="background2" presStyleLbl="node2" presStyleIdx="4" presStyleCnt="5"/>
      <dgm:spPr/>
    </dgm:pt>
    <dgm:pt modelId="{12B4E6F6-7A6A-4628-B08C-F4B51DCC9E92}" type="pres">
      <dgm:prSet presAssocID="{A91BA222-8C3A-49E9-A887-A049B7669465}" presName="text2" presStyleLbl="fgAcc2" presStyleIdx="4" presStyleCnt="5" custScaleX="198352" custScaleY="142412" custLinFactY="-60253" custLinFactNeighborX="4252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AF201F-5322-41AE-9E21-70E91271FBA0}" type="pres">
      <dgm:prSet presAssocID="{A91BA222-8C3A-49E9-A887-A049B7669465}" presName="hierChild3" presStyleCnt="0"/>
      <dgm:spPr/>
    </dgm:pt>
    <dgm:pt modelId="{E76FE23E-A39C-4691-8A4E-F905D881A1A8}" type="pres">
      <dgm:prSet presAssocID="{32017554-5154-4C3A-BB74-54B8AE5866E3}" presName="Name17" presStyleLbl="parChTrans1D3" presStyleIdx="6" presStyleCnt="9"/>
      <dgm:spPr/>
      <dgm:t>
        <a:bodyPr/>
        <a:lstStyle/>
        <a:p>
          <a:endParaRPr lang="ru-RU"/>
        </a:p>
      </dgm:t>
    </dgm:pt>
    <dgm:pt modelId="{F3659D51-D847-4850-B7C5-0CDF9D32FD6E}" type="pres">
      <dgm:prSet presAssocID="{44A0F12D-60B4-442C-B74F-A473B90FD152}" presName="hierRoot3" presStyleCnt="0"/>
      <dgm:spPr/>
    </dgm:pt>
    <dgm:pt modelId="{0220FD75-7B6D-4132-A122-6D4FB841B0E3}" type="pres">
      <dgm:prSet presAssocID="{44A0F12D-60B4-442C-B74F-A473B90FD152}" presName="composite3" presStyleCnt="0"/>
      <dgm:spPr/>
    </dgm:pt>
    <dgm:pt modelId="{A513E8AA-EC09-4DBE-95DD-D9E805859343}" type="pres">
      <dgm:prSet presAssocID="{44A0F12D-60B4-442C-B74F-A473B90FD152}" presName="background3" presStyleLbl="node3" presStyleIdx="6" presStyleCnt="9"/>
      <dgm:spPr/>
    </dgm:pt>
    <dgm:pt modelId="{C87989EA-E56C-4447-A967-2C62DB441994}" type="pres">
      <dgm:prSet presAssocID="{44A0F12D-60B4-442C-B74F-A473B90FD152}" presName="text3" presStyleLbl="fgAcc3" presStyleIdx="6" presStyleCnt="9" custLinFactY="-40976" custLinFactNeighborX="-8623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F46DE3-AA3E-4687-9367-AFF5F582A422}" type="pres">
      <dgm:prSet presAssocID="{44A0F12D-60B4-442C-B74F-A473B90FD152}" presName="hierChild4" presStyleCnt="0"/>
      <dgm:spPr/>
    </dgm:pt>
    <dgm:pt modelId="{21547A81-7D0C-413E-927F-935F8536C4D3}" type="pres">
      <dgm:prSet presAssocID="{70CB38A4-B4E1-4668-A40C-87C0393B5C22}" presName="Name17" presStyleLbl="parChTrans1D3" presStyleIdx="7" presStyleCnt="9"/>
      <dgm:spPr/>
      <dgm:t>
        <a:bodyPr/>
        <a:lstStyle/>
        <a:p>
          <a:endParaRPr lang="ru-RU"/>
        </a:p>
      </dgm:t>
    </dgm:pt>
    <dgm:pt modelId="{68B11AB5-B3C6-4146-95C7-A9CB125F1394}" type="pres">
      <dgm:prSet presAssocID="{037BA01F-CB12-40FC-A0FB-0D48322512D8}" presName="hierRoot3" presStyleCnt="0"/>
      <dgm:spPr/>
    </dgm:pt>
    <dgm:pt modelId="{79A9798A-06D7-4261-8A0C-75ED1F433FA4}" type="pres">
      <dgm:prSet presAssocID="{037BA01F-CB12-40FC-A0FB-0D48322512D8}" presName="composite3" presStyleCnt="0"/>
      <dgm:spPr/>
    </dgm:pt>
    <dgm:pt modelId="{76666BFA-D121-4F05-B28F-90E3F742F6E0}" type="pres">
      <dgm:prSet presAssocID="{037BA01F-CB12-40FC-A0FB-0D48322512D8}" presName="background3" presStyleLbl="node3" presStyleIdx="7" presStyleCnt="9"/>
      <dgm:spPr/>
    </dgm:pt>
    <dgm:pt modelId="{AAF91628-307E-45D8-8E23-B0DC6677C055}" type="pres">
      <dgm:prSet presAssocID="{037BA01F-CB12-40FC-A0FB-0D48322512D8}" presName="text3" presStyleLbl="fgAcc3" presStyleIdx="7" presStyleCnt="9" custLinFactNeighborX="-50702" custLinFactNeighborY="-747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A9230A-19B4-475E-8457-F5E0AEC32817}" type="pres">
      <dgm:prSet presAssocID="{037BA01F-CB12-40FC-A0FB-0D48322512D8}" presName="hierChild4" presStyleCnt="0"/>
      <dgm:spPr/>
    </dgm:pt>
    <dgm:pt modelId="{1779A072-2B57-4A72-830B-D320446E7000}" type="pres">
      <dgm:prSet presAssocID="{5332CFEA-9A30-4624-827E-5067BDF9FDC8}" presName="Name17" presStyleLbl="parChTrans1D3" presStyleIdx="8" presStyleCnt="9"/>
      <dgm:spPr/>
      <dgm:t>
        <a:bodyPr/>
        <a:lstStyle/>
        <a:p>
          <a:endParaRPr lang="ru-RU"/>
        </a:p>
      </dgm:t>
    </dgm:pt>
    <dgm:pt modelId="{478801FE-D65D-48FD-A790-43A74246F892}" type="pres">
      <dgm:prSet presAssocID="{B21865F4-3D92-4468-90B8-7E57ED1C8B51}" presName="hierRoot3" presStyleCnt="0"/>
      <dgm:spPr/>
    </dgm:pt>
    <dgm:pt modelId="{35B19E85-BA78-498D-A550-4A402BE8EFFC}" type="pres">
      <dgm:prSet presAssocID="{B21865F4-3D92-4468-90B8-7E57ED1C8B51}" presName="composite3" presStyleCnt="0"/>
      <dgm:spPr/>
    </dgm:pt>
    <dgm:pt modelId="{09BDB104-473F-45AA-8DB3-22FE87309397}" type="pres">
      <dgm:prSet presAssocID="{B21865F4-3D92-4468-90B8-7E57ED1C8B51}" presName="background3" presStyleLbl="node3" presStyleIdx="8" presStyleCnt="9"/>
      <dgm:spPr/>
    </dgm:pt>
    <dgm:pt modelId="{8E30B2AE-36FB-4C85-8236-B1AC5FF991B1}" type="pres">
      <dgm:prSet presAssocID="{B21865F4-3D92-4468-90B8-7E57ED1C8B51}" presName="text3" presStyleLbl="fgAcc3" presStyleIdx="8" presStyleCnt="9" custLinFactY="-40976" custLinFactNeighborX="-15166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217292-7765-4BAA-90A5-7541DDCA0C70}" type="pres">
      <dgm:prSet presAssocID="{B21865F4-3D92-4468-90B8-7E57ED1C8B51}" presName="hierChild4" presStyleCnt="0"/>
      <dgm:spPr/>
    </dgm:pt>
  </dgm:ptLst>
  <dgm:cxnLst>
    <dgm:cxn modelId="{96894A26-5AEE-4673-AB95-1108E9070554}" type="presOf" srcId="{E5B7F1EC-25EE-4F11-A911-8196B6B41063}" destId="{B34DFC55-90FC-4A53-BF59-91E0EDFC18ED}" srcOrd="0" destOrd="0" presId="urn:microsoft.com/office/officeart/2005/8/layout/hierarchy1"/>
    <dgm:cxn modelId="{B1C48C2F-FFD4-42FB-8896-8E98BBDDAF88}" srcId="{2CC54A91-C037-424F-BD50-5139CB062A22}" destId="{2D0F5B6F-D738-4B99-A825-76CA4FCDD4FF}" srcOrd="1" destOrd="0" parTransId="{DCA68714-C88A-434F-9F16-5CA2A26918DF}" sibTransId="{5DCCCBE1-2030-4E9A-8948-2BD194B2F23C}"/>
    <dgm:cxn modelId="{F57B6973-A5E8-4B34-9180-09F32EDC9147}" srcId="{77502244-655B-4C16-86C1-F763684EDF1E}" destId="{C097260C-B835-47FA-AED5-B13D338B3684}" srcOrd="2" destOrd="0" parTransId="{AD03A148-D0BB-480B-BF5F-72C46134A720}" sibTransId="{39E8017E-5DCA-4C2E-A94D-1EF992AC9937}"/>
    <dgm:cxn modelId="{2B680786-DF4B-496C-9B82-AB75DFB2B55B}" type="presOf" srcId="{0F810B21-A2B4-4DC2-AFD4-801A3DD9EA53}" destId="{77401E5B-E0AC-4709-8527-DB827A391362}" srcOrd="0" destOrd="0" presId="urn:microsoft.com/office/officeart/2005/8/layout/hierarchy1"/>
    <dgm:cxn modelId="{41FD3321-86F1-4705-A76C-1EBE509FCC8B}" type="presOf" srcId="{0C8E855F-B74E-4CC0-AFA7-1E33D17BD655}" destId="{DEB2A47C-C77C-4515-986A-A415ADDBC715}" srcOrd="0" destOrd="0" presId="urn:microsoft.com/office/officeart/2005/8/layout/hierarchy1"/>
    <dgm:cxn modelId="{78DB9C3A-98E9-486D-B015-DD853C941D4F}" type="presOf" srcId="{037BA01F-CB12-40FC-A0FB-0D48322512D8}" destId="{AAF91628-307E-45D8-8E23-B0DC6677C055}" srcOrd="0" destOrd="0" presId="urn:microsoft.com/office/officeart/2005/8/layout/hierarchy1"/>
    <dgm:cxn modelId="{212F1A9E-A6A5-4916-B0E4-3F055CEF6DDE}" type="presOf" srcId="{64FBA4BF-9AF8-46E6-A6F1-F12B83B837B1}" destId="{F041B3CB-5ADE-42A6-9896-1C86D94604EE}" srcOrd="0" destOrd="0" presId="urn:microsoft.com/office/officeart/2005/8/layout/hierarchy1"/>
    <dgm:cxn modelId="{42EF29C4-393D-4AFA-8265-ABFECC391370}" srcId="{77502244-655B-4C16-86C1-F763684EDF1E}" destId="{7FB5A379-487A-40CE-A03A-49A4A5729F00}" srcOrd="1" destOrd="0" parTransId="{FECF01F2-826A-44D5-9887-6E83DCDF5E64}" sibTransId="{56FA5DA8-3524-46FB-8417-854AE43006DD}"/>
    <dgm:cxn modelId="{761F93E7-8B81-40C6-892D-34E9042D4071}" srcId="{6C198429-103F-4A9B-A493-FB2390B2563C}" destId="{3E53343E-2726-487E-83D4-1FFEA1BA9611}" srcOrd="2" destOrd="0" parTransId="{160ED155-1AEA-4235-8A42-0F8EE470DDA7}" sibTransId="{DE688A35-64FB-4283-A4F9-C16945C1DB49}"/>
    <dgm:cxn modelId="{3854B4B8-7476-439D-8A82-619F0321523D}" type="presOf" srcId="{FECF01F2-826A-44D5-9887-6E83DCDF5E64}" destId="{1D402EB4-FA45-449E-BEB1-F70328F0BA89}" srcOrd="0" destOrd="0" presId="urn:microsoft.com/office/officeart/2005/8/layout/hierarchy1"/>
    <dgm:cxn modelId="{17F5363E-3554-45A9-AF13-CC594A2200CE}" srcId="{72569EF3-45BB-4F6F-9B21-53EF337DAA7B}" destId="{CB12E119-F701-4D9D-8F3D-6FEA5A1946B8}" srcOrd="1" destOrd="0" parTransId="{F634D1F8-2ED9-46C8-972F-17471B5C7754}" sibTransId="{CEA40727-B1AC-4FB7-B1BC-4824A9FFF582}"/>
    <dgm:cxn modelId="{2FFD6C80-73E7-4A02-82F1-6F4F9E753224}" type="presOf" srcId="{AD03A148-D0BB-480B-BF5F-72C46134A720}" destId="{A0164DA9-1F41-4BDF-ABC5-D4F644E3E68E}" srcOrd="0" destOrd="0" presId="urn:microsoft.com/office/officeart/2005/8/layout/hierarchy1"/>
    <dgm:cxn modelId="{5A713F54-FC21-44D0-A036-BCA04BD852CC}" srcId="{ADD0B66B-7593-4587-AA9C-F48D2D852876}" destId="{2CC54A91-C037-424F-BD50-5139CB062A22}" srcOrd="0" destOrd="0" parTransId="{14C6A98E-BDBC-4872-99DC-CD60087C71A4}" sibTransId="{3B1DB63F-CBCF-48C0-BA28-78BAFE5FA8F9}"/>
    <dgm:cxn modelId="{68D32B90-F4AB-43EB-BB47-667DF1CC485A}" type="presOf" srcId="{DCA68714-C88A-434F-9F16-5CA2A26918DF}" destId="{2D75C27D-4233-4D5E-8A98-213499B61C56}" srcOrd="0" destOrd="0" presId="urn:microsoft.com/office/officeart/2005/8/layout/hierarchy1"/>
    <dgm:cxn modelId="{7123A922-FB94-4124-8F3D-A41722DA7D19}" type="presOf" srcId="{2CC54A91-C037-424F-BD50-5139CB062A22}" destId="{83469749-1F6D-4410-97F1-1021E2FA22A8}" srcOrd="0" destOrd="0" presId="urn:microsoft.com/office/officeart/2005/8/layout/hierarchy1"/>
    <dgm:cxn modelId="{8FAFB0C2-1977-4EE4-B434-71F9662991DF}" type="presOf" srcId="{585B8148-6A2A-474D-A23F-8561F3155993}" destId="{70D7A588-E045-4F02-99C7-9C6464F3641A}" srcOrd="0" destOrd="0" presId="urn:microsoft.com/office/officeart/2005/8/layout/hierarchy1"/>
    <dgm:cxn modelId="{490AD160-5502-4B78-AE09-84F5D458AAE6}" srcId="{72569EF3-45BB-4F6F-9B21-53EF337DAA7B}" destId="{4EB1F2C1-16A2-451C-A4E6-EA1D564B734F}" srcOrd="0" destOrd="0" parTransId="{585B8148-6A2A-474D-A23F-8561F3155993}" sibTransId="{76227124-0D3E-49AC-90AA-1B3A370EB71F}"/>
    <dgm:cxn modelId="{EF43D0D2-4213-4802-85CE-932744D51611}" type="presOf" srcId="{CB12E119-F701-4D9D-8F3D-6FEA5A1946B8}" destId="{E4A2C11E-B27E-4256-9251-F942AA31C292}" srcOrd="0" destOrd="0" presId="urn:microsoft.com/office/officeart/2005/8/layout/hierarchy1"/>
    <dgm:cxn modelId="{0B9574C8-B48C-4373-8D3F-232E6E738DBE}" type="presOf" srcId="{7FB5A379-487A-40CE-A03A-49A4A5729F00}" destId="{C47C2739-6409-4E6B-84D0-F13C6F884B94}" srcOrd="0" destOrd="0" presId="urn:microsoft.com/office/officeart/2005/8/layout/hierarchy1"/>
    <dgm:cxn modelId="{A9D66D5E-7FCD-4C91-8631-8F286079AF0F}" type="presOf" srcId="{5332CFEA-9A30-4624-827E-5067BDF9FDC8}" destId="{1779A072-2B57-4A72-830B-D320446E7000}" srcOrd="0" destOrd="0" presId="urn:microsoft.com/office/officeart/2005/8/layout/hierarchy1"/>
    <dgm:cxn modelId="{747A43E3-1070-433F-8E16-48DD73B31B29}" type="presOf" srcId="{72569EF3-45BB-4F6F-9B21-53EF337DAA7B}" destId="{AF72377D-C2C2-44C0-8B07-BB95ED006A1A}" srcOrd="0" destOrd="0" presId="urn:microsoft.com/office/officeart/2005/8/layout/hierarchy1"/>
    <dgm:cxn modelId="{CD1AAD82-FC00-486D-9E3D-2D17DE4B7732}" type="presOf" srcId="{6C198429-103F-4A9B-A493-FB2390B2563C}" destId="{110F2DCA-B6BE-4632-9EDA-6B9274971753}" srcOrd="0" destOrd="0" presId="urn:microsoft.com/office/officeart/2005/8/layout/hierarchy1"/>
    <dgm:cxn modelId="{750C57F6-CE27-497D-8337-9D3ABBC81A45}" type="presOf" srcId="{160ED155-1AEA-4235-8A42-0F8EE470DDA7}" destId="{B2BF146D-A910-4BE4-9AB6-AC9199DFB1E1}" srcOrd="0" destOrd="0" presId="urn:microsoft.com/office/officeart/2005/8/layout/hierarchy1"/>
    <dgm:cxn modelId="{26393561-EC27-4500-B4E5-F6E0BFB8194B}" srcId="{A91BA222-8C3A-49E9-A887-A049B7669465}" destId="{037BA01F-CB12-40FC-A0FB-0D48322512D8}" srcOrd="1" destOrd="0" parTransId="{70CB38A4-B4E1-4668-A40C-87C0393B5C22}" sibTransId="{2C6F2B9C-1EB1-4B29-B1C7-1E06CDC11CED}"/>
    <dgm:cxn modelId="{BE5431E1-F5AE-44B2-B47F-326DA5776FEA}" type="presOf" srcId="{3E53343E-2726-487E-83D4-1FFEA1BA9611}" destId="{2058D6D4-18E1-4207-BD92-A3FE56344128}" srcOrd="0" destOrd="0" presId="urn:microsoft.com/office/officeart/2005/8/layout/hierarchy1"/>
    <dgm:cxn modelId="{E0379D78-70BD-4A62-85ED-D39FA5602620}" srcId="{6C198429-103F-4A9B-A493-FB2390B2563C}" destId="{0C8E855F-B74E-4CC0-AFA7-1E33D17BD655}" srcOrd="1" destOrd="0" parTransId="{E59AE9DB-9A9E-4230-A99E-B961D4E4B319}" sibTransId="{89A81739-141E-4615-A54A-B653EE177192}"/>
    <dgm:cxn modelId="{D1780F61-A000-48BB-A80F-019D4AE2B375}" type="presOf" srcId="{C1D865C3-D4E0-4521-BA2D-69C9B53D9205}" destId="{CDD84FFC-B614-4E4B-AB49-8F44AAEF8CE7}" srcOrd="0" destOrd="0" presId="urn:microsoft.com/office/officeart/2005/8/layout/hierarchy1"/>
    <dgm:cxn modelId="{91BA2C88-BC39-4D33-B0AA-8DDF50494E0B}" type="presOf" srcId="{4EB1F2C1-16A2-451C-A4E6-EA1D564B734F}" destId="{7C19D882-7341-466E-AADC-50A974FD7547}" srcOrd="0" destOrd="0" presId="urn:microsoft.com/office/officeart/2005/8/layout/hierarchy1"/>
    <dgm:cxn modelId="{62FFE566-56F4-48BB-AC3F-6B0AE2716EA1}" type="presOf" srcId="{B21865F4-3D92-4468-90B8-7E57ED1C8B51}" destId="{8E30B2AE-36FB-4C85-8236-B1AC5FF991B1}" srcOrd="0" destOrd="0" presId="urn:microsoft.com/office/officeart/2005/8/layout/hierarchy1"/>
    <dgm:cxn modelId="{9CA853F2-3F71-499A-A5FE-655A695376CE}" type="presOf" srcId="{99E27614-7944-4661-8DA0-774E2B335291}" destId="{CA7C0353-F6AB-45A9-BE10-BF3FFF36F8F3}" srcOrd="0" destOrd="0" presId="urn:microsoft.com/office/officeart/2005/8/layout/hierarchy1"/>
    <dgm:cxn modelId="{A87A3EE0-34DA-4B0E-988D-7E64E0B0735C}" type="presOf" srcId="{63E0A4FD-91CA-4CE5-AD1F-C26A7D26DC0C}" destId="{4C916014-2CF1-4C7C-86DF-09AAF3EF2B10}" srcOrd="0" destOrd="0" presId="urn:microsoft.com/office/officeart/2005/8/layout/hierarchy1"/>
    <dgm:cxn modelId="{1119CA03-CFE6-411D-9D55-C7997B43D854}" type="presOf" srcId="{E59AE9DB-9A9E-4230-A99E-B961D4E4B319}" destId="{D63D0BE5-3CAF-4E70-B1D7-38AF1963BC32}" srcOrd="0" destOrd="0" presId="urn:microsoft.com/office/officeart/2005/8/layout/hierarchy1"/>
    <dgm:cxn modelId="{D4513A22-9761-4296-9D47-19232536FF7C}" srcId="{2CC54A91-C037-424F-BD50-5139CB062A22}" destId="{665E545D-D88E-4D58-A030-B96226B82913}" srcOrd="3" destOrd="0" parTransId="{E5B7F1EC-25EE-4F11-A911-8196B6B41063}" sibTransId="{1E0150D2-2F39-4ABA-8355-02453895E80C}"/>
    <dgm:cxn modelId="{9077A1A0-7428-46C0-B531-B505102E3A57}" type="presOf" srcId="{2D0F5B6F-D738-4B99-A825-76CA4FCDD4FF}" destId="{03E1D0F2-2D3E-40AC-931D-C2DB6D496A59}" srcOrd="0" destOrd="0" presId="urn:microsoft.com/office/officeart/2005/8/layout/hierarchy1"/>
    <dgm:cxn modelId="{750B8A92-6813-4D10-81ED-19579D33EEF5}" type="presOf" srcId="{70CB38A4-B4E1-4668-A40C-87C0393B5C22}" destId="{21547A81-7D0C-413E-927F-935F8536C4D3}" srcOrd="0" destOrd="0" presId="urn:microsoft.com/office/officeart/2005/8/layout/hierarchy1"/>
    <dgm:cxn modelId="{EC5FC04C-97D8-4AB5-9B31-6D79BC4F3F1B}" type="presOf" srcId="{77502244-655B-4C16-86C1-F763684EDF1E}" destId="{C4D977EF-355A-4A29-B486-A64AF9CDAE4F}" srcOrd="0" destOrd="0" presId="urn:microsoft.com/office/officeart/2005/8/layout/hierarchy1"/>
    <dgm:cxn modelId="{9644AB5D-DB3D-4F60-9E4E-299034FC928A}" srcId="{77502244-655B-4C16-86C1-F763684EDF1E}" destId="{64FBA4BF-9AF8-46E6-A6F1-F12B83B837B1}" srcOrd="0" destOrd="0" parTransId="{43BF3D38-8ADA-47F3-BCDE-3FB8CE2175C1}" sibTransId="{8C6A67F0-9FA2-4AFE-B101-012282B29DC7}"/>
    <dgm:cxn modelId="{761AEE6E-C265-4AB8-A9A1-15920781602F}" type="presOf" srcId="{32017554-5154-4C3A-BB74-54B8AE5866E3}" destId="{E76FE23E-A39C-4691-8A4E-F905D881A1A8}" srcOrd="0" destOrd="0" presId="urn:microsoft.com/office/officeart/2005/8/layout/hierarchy1"/>
    <dgm:cxn modelId="{F491BE47-5CD3-449E-8CC8-F7542DFC2BFB}" srcId="{2CC54A91-C037-424F-BD50-5139CB062A22}" destId="{6C198429-103F-4A9B-A493-FB2390B2563C}" srcOrd="0" destOrd="0" parTransId="{C1D865C3-D4E0-4521-BA2D-69C9B53D9205}" sibTransId="{E79494DA-A714-4656-B065-A6369ECA1F0A}"/>
    <dgm:cxn modelId="{F3AE994B-4EA9-414D-B65C-5EDB1F4FACBC}" srcId="{A91BA222-8C3A-49E9-A887-A049B7669465}" destId="{B21865F4-3D92-4468-90B8-7E57ED1C8B51}" srcOrd="2" destOrd="0" parTransId="{5332CFEA-9A30-4624-827E-5067BDF9FDC8}" sibTransId="{97F6EC60-F452-4D74-B0F7-81755BFDA6C7}"/>
    <dgm:cxn modelId="{047A428B-4ED3-4245-9272-FFCF6440885F}" type="presOf" srcId="{43BF3D38-8ADA-47F3-BCDE-3FB8CE2175C1}" destId="{EDD13BE3-EFA7-4B33-9DC7-9FE7DD878265}" srcOrd="0" destOrd="0" presId="urn:microsoft.com/office/officeart/2005/8/layout/hierarchy1"/>
    <dgm:cxn modelId="{CAE5A0E6-1D1F-4A4A-ADAA-6EA02D41DCFD}" srcId="{2CC54A91-C037-424F-BD50-5139CB062A22}" destId="{77502244-655B-4C16-86C1-F763684EDF1E}" srcOrd="2" destOrd="0" parTransId="{0F810B21-A2B4-4DC2-AFD4-801A3DD9EA53}" sibTransId="{3ACD085D-865E-44A4-9915-007A2FD08B47}"/>
    <dgm:cxn modelId="{EA233A8E-1CFF-44FC-826C-60CB5826B72F}" type="presOf" srcId="{A91BA222-8C3A-49E9-A887-A049B7669465}" destId="{12B4E6F6-7A6A-4628-B08C-F4B51DCC9E92}" srcOrd="0" destOrd="0" presId="urn:microsoft.com/office/officeart/2005/8/layout/hierarchy1"/>
    <dgm:cxn modelId="{BB070399-EE24-4384-A0BC-2919A2A3E9DA}" type="presOf" srcId="{44A0F12D-60B4-442C-B74F-A473B90FD152}" destId="{C87989EA-E56C-4447-A967-2C62DB441994}" srcOrd="0" destOrd="0" presId="urn:microsoft.com/office/officeart/2005/8/layout/hierarchy1"/>
    <dgm:cxn modelId="{CAF81083-3C40-4600-9CEF-7C0E145390D0}" type="presOf" srcId="{665E545D-D88E-4D58-A030-B96226B82913}" destId="{84762B00-AB9E-4F8F-9B0C-35F74D12A0B8}" srcOrd="0" destOrd="0" presId="urn:microsoft.com/office/officeart/2005/8/layout/hierarchy1"/>
    <dgm:cxn modelId="{02572DEB-5089-4E04-8434-6AA40CAB5704}" srcId="{2CC54A91-C037-424F-BD50-5139CB062A22}" destId="{A91BA222-8C3A-49E9-A887-A049B7669465}" srcOrd="4" destOrd="0" parTransId="{63E0A4FD-91CA-4CE5-AD1F-C26A7D26DC0C}" sibTransId="{C62C64F2-3A56-4E4F-A3B5-6314560812CB}"/>
    <dgm:cxn modelId="{B4754D98-BAE7-40C7-A90D-A4762FABA324}" type="presOf" srcId="{F634D1F8-2ED9-46C8-972F-17471B5C7754}" destId="{8DEDA7D4-D81A-4D35-845D-12CBBD463F78}" srcOrd="0" destOrd="0" presId="urn:microsoft.com/office/officeart/2005/8/layout/hierarchy1"/>
    <dgm:cxn modelId="{3295CF0F-2094-4575-9D86-882EDC4394E5}" type="presOf" srcId="{C097260C-B835-47FA-AED5-B13D338B3684}" destId="{9F1072A7-CB7A-47E3-A31B-4EE9B634D029}" srcOrd="0" destOrd="0" presId="urn:microsoft.com/office/officeart/2005/8/layout/hierarchy1"/>
    <dgm:cxn modelId="{74A6CD42-29C5-446A-9CF5-07D41DA08CE5}" type="presOf" srcId="{ADD0B66B-7593-4587-AA9C-F48D2D852876}" destId="{67F05721-F522-4005-BE41-780EF4FF5633}" srcOrd="0" destOrd="0" presId="urn:microsoft.com/office/officeart/2005/8/layout/hierarchy1"/>
    <dgm:cxn modelId="{FEA2CE93-FAEE-4980-9571-65B9EAB024D8}" srcId="{A91BA222-8C3A-49E9-A887-A049B7669465}" destId="{44A0F12D-60B4-442C-B74F-A473B90FD152}" srcOrd="0" destOrd="0" parTransId="{32017554-5154-4C3A-BB74-54B8AE5866E3}" sibTransId="{9ECDA66C-8138-41D6-A7E4-7037D1AA05E7}"/>
    <dgm:cxn modelId="{7D4FEFAC-C33A-4236-99D4-3B257A862B18}" srcId="{6C198429-103F-4A9B-A493-FB2390B2563C}" destId="{72569EF3-45BB-4F6F-9B21-53EF337DAA7B}" srcOrd="0" destOrd="0" parTransId="{99E27614-7944-4661-8DA0-774E2B335291}" sibTransId="{EEDC0ACD-4940-4D8A-A7CD-DC506BD84351}"/>
    <dgm:cxn modelId="{38376D1D-5C06-4B96-9399-22AE50DB404A}" type="presParOf" srcId="{67F05721-F522-4005-BE41-780EF4FF5633}" destId="{5BC4F1AB-99CF-48FB-8F8A-4D4BAC9428F7}" srcOrd="0" destOrd="0" presId="urn:microsoft.com/office/officeart/2005/8/layout/hierarchy1"/>
    <dgm:cxn modelId="{6540A7AF-FB2B-43B3-81BC-ACC1141D4164}" type="presParOf" srcId="{5BC4F1AB-99CF-48FB-8F8A-4D4BAC9428F7}" destId="{D44BB6FB-A0E7-4B0B-8109-5AE07FAAB1CB}" srcOrd="0" destOrd="0" presId="urn:microsoft.com/office/officeart/2005/8/layout/hierarchy1"/>
    <dgm:cxn modelId="{90BB3D8C-E3E6-45A0-B4F9-A0A082428F04}" type="presParOf" srcId="{D44BB6FB-A0E7-4B0B-8109-5AE07FAAB1CB}" destId="{DDF4E3B2-462E-43F1-9048-63B129377649}" srcOrd="0" destOrd="0" presId="urn:microsoft.com/office/officeart/2005/8/layout/hierarchy1"/>
    <dgm:cxn modelId="{B19B33C6-A1EF-4FA9-8894-4D4ACAA01E33}" type="presParOf" srcId="{D44BB6FB-A0E7-4B0B-8109-5AE07FAAB1CB}" destId="{83469749-1F6D-4410-97F1-1021E2FA22A8}" srcOrd="1" destOrd="0" presId="urn:microsoft.com/office/officeart/2005/8/layout/hierarchy1"/>
    <dgm:cxn modelId="{8FE12E10-CC82-4B06-8960-E88D8530F9D5}" type="presParOf" srcId="{5BC4F1AB-99CF-48FB-8F8A-4D4BAC9428F7}" destId="{6DF65665-0E97-4B90-B254-463D6072305C}" srcOrd="1" destOrd="0" presId="urn:microsoft.com/office/officeart/2005/8/layout/hierarchy1"/>
    <dgm:cxn modelId="{A85E3BAD-4979-4D43-9DC0-3A3EE277EA04}" type="presParOf" srcId="{6DF65665-0E97-4B90-B254-463D6072305C}" destId="{CDD84FFC-B614-4E4B-AB49-8F44AAEF8CE7}" srcOrd="0" destOrd="0" presId="urn:microsoft.com/office/officeart/2005/8/layout/hierarchy1"/>
    <dgm:cxn modelId="{7AA810A6-F9B9-4576-BEF9-246767DCE156}" type="presParOf" srcId="{6DF65665-0E97-4B90-B254-463D6072305C}" destId="{A0D3AA5F-8314-441D-8C70-CDEC6550E31A}" srcOrd="1" destOrd="0" presId="urn:microsoft.com/office/officeart/2005/8/layout/hierarchy1"/>
    <dgm:cxn modelId="{7A2658B7-B233-4588-BCC6-A5FEA41BB43D}" type="presParOf" srcId="{A0D3AA5F-8314-441D-8C70-CDEC6550E31A}" destId="{8AB196A7-2648-46FA-AEE1-D9E2AB5C8C00}" srcOrd="0" destOrd="0" presId="urn:microsoft.com/office/officeart/2005/8/layout/hierarchy1"/>
    <dgm:cxn modelId="{52540DB8-F1ED-4B0C-AF09-D97184E9C559}" type="presParOf" srcId="{8AB196A7-2648-46FA-AEE1-D9E2AB5C8C00}" destId="{FC992EB3-152B-489D-A33F-9C386DAF6590}" srcOrd="0" destOrd="0" presId="urn:microsoft.com/office/officeart/2005/8/layout/hierarchy1"/>
    <dgm:cxn modelId="{7888641A-F86A-4D0A-9577-DE824E17082E}" type="presParOf" srcId="{8AB196A7-2648-46FA-AEE1-D9E2AB5C8C00}" destId="{110F2DCA-B6BE-4632-9EDA-6B9274971753}" srcOrd="1" destOrd="0" presId="urn:microsoft.com/office/officeart/2005/8/layout/hierarchy1"/>
    <dgm:cxn modelId="{CAF8E2F3-4E3E-4262-9703-8FB1C6F83276}" type="presParOf" srcId="{A0D3AA5F-8314-441D-8C70-CDEC6550E31A}" destId="{120E4CD0-0FA1-4E97-9625-DF6315C66385}" srcOrd="1" destOrd="0" presId="urn:microsoft.com/office/officeart/2005/8/layout/hierarchy1"/>
    <dgm:cxn modelId="{41676967-6928-41A3-81D5-A56FBBFE6A21}" type="presParOf" srcId="{120E4CD0-0FA1-4E97-9625-DF6315C66385}" destId="{CA7C0353-F6AB-45A9-BE10-BF3FFF36F8F3}" srcOrd="0" destOrd="0" presId="urn:microsoft.com/office/officeart/2005/8/layout/hierarchy1"/>
    <dgm:cxn modelId="{AC9FB33F-428A-4DD0-A667-DC6BF4FD45A6}" type="presParOf" srcId="{120E4CD0-0FA1-4E97-9625-DF6315C66385}" destId="{A9C83599-0A68-4ED8-B828-AC859330AD20}" srcOrd="1" destOrd="0" presId="urn:microsoft.com/office/officeart/2005/8/layout/hierarchy1"/>
    <dgm:cxn modelId="{72E2D7AA-94BB-4D3D-92A7-CB428E8E3798}" type="presParOf" srcId="{A9C83599-0A68-4ED8-B828-AC859330AD20}" destId="{47094F0B-80C2-4666-99FC-915BA3B25B5C}" srcOrd="0" destOrd="0" presId="urn:microsoft.com/office/officeart/2005/8/layout/hierarchy1"/>
    <dgm:cxn modelId="{337647EE-EC85-42A2-A01E-7A57B177AD58}" type="presParOf" srcId="{47094F0B-80C2-4666-99FC-915BA3B25B5C}" destId="{BC2B08B0-7B15-4DFD-84D7-12BE38D7C458}" srcOrd="0" destOrd="0" presId="urn:microsoft.com/office/officeart/2005/8/layout/hierarchy1"/>
    <dgm:cxn modelId="{52BD4142-C4DE-48CD-AB13-F51234D88ED6}" type="presParOf" srcId="{47094F0B-80C2-4666-99FC-915BA3B25B5C}" destId="{AF72377D-C2C2-44C0-8B07-BB95ED006A1A}" srcOrd="1" destOrd="0" presId="urn:microsoft.com/office/officeart/2005/8/layout/hierarchy1"/>
    <dgm:cxn modelId="{3B1A859E-8B5E-4FCB-87EB-DC50D06DEC6D}" type="presParOf" srcId="{A9C83599-0A68-4ED8-B828-AC859330AD20}" destId="{AF0CAFFA-9F66-41BD-9E64-B110816C85F0}" srcOrd="1" destOrd="0" presId="urn:microsoft.com/office/officeart/2005/8/layout/hierarchy1"/>
    <dgm:cxn modelId="{E179F4B9-9E36-4F2A-A6AC-35E99AAF8AC1}" type="presParOf" srcId="{AF0CAFFA-9F66-41BD-9E64-B110816C85F0}" destId="{70D7A588-E045-4F02-99C7-9C6464F3641A}" srcOrd="0" destOrd="0" presId="urn:microsoft.com/office/officeart/2005/8/layout/hierarchy1"/>
    <dgm:cxn modelId="{8F9E8F11-9888-40E8-BBA6-553D4C531FC0}" type="presParOf" srcId="{AF0CAFFA-9F66-41BD-9E64-B110816C85F0}" destId="{F6C775C4-26D2-4E89-8B94-99B08EF11BD3}" srcOrd="1" destOrd="0" presId="urn:microsoft.com/office/officeart/2005/8/layout/hierarchy1"/>
    <dgm:cxn modelId="{DEF2DA9F-7ACB-4170-9011-51C9D6E7969D}" type="presParOf" srcId="{F6C775C4-26D2-4E89-8B94-99B08EF11BD3}" destId="{C13A4072-73BD-4955-8863-48CEAD4ACE14}" srcOrd="0" destOrd="0" presId="urn:microsoft.com/office/officeart/2005/8/layout/hierarchy1"/>
    <dgm:cxn modelId="{37912CE9-2D7F-4EEC-A616-27EFC10B136D}" type="presParOf" srcId="{C13A4072-73BD-4955-8863-48CEAD4ACE14}" destId="{A22F1323-7412-45AD-B88C-6F2EE08BF243}" srcOrd="0" destOrd="0" presId="urn:microsoft.com/office/officeart/2005/8/layout/hierarchy1"/>
    <dgm:cxn modelId="{A9449C62-0A75-44EE-9D47-787356BD87F3}" type="presParOf" srcId="{C13A4072-73BD-4955-8863-48CEAD4ACE14}" destId="{7C19D882-7341-466E-AADC-50A974FD7547}" srcOrd="1" destOrd="0" presId="urn:microsoft.com/office/officeart/2005/8/layout/hierarchy1"/>
    <dgm:cxn modelId="{D4D1DCAA-59B3-4FE4-8139-247E7FF75DE2}" type="presParOf" srcId="{F6C775C4-26D2-4E89-8B94-99B08EF11BD3}" destId="{89CBC1E0-7B5A-4520-B58A-78056E113B22}" srcOrd="1" destOrd="0" presId="urn:microsoft.com/office/officeart/2005/8/layout/hierarchy1"/>
    <dgm:cxn modelId="{97AE80E1-84CF-464D-AF4B-5B719DEECE0E}" type="presParOf" srcId="{AF0CAFFA-9F66-41BD-9E64-B110816C85F0}" destId="{8DEDA7D4-D81A-4D35-845D-12CBBD463F78}" srcOrd="2" destOrd="0" presId="urn:microsoft.com/office/officeart/2005/8/layout/hierarchy1"/>
    <dgm:cxn modelId="{F5B69F4B-51B3-40BE-957A-6C33F4902789}" type="presParOf" srcId="{AF0CAFFA-9F66-41BD-9E64-B110816C85F0}" destId="{A60E071C-FBC5-40DB-8A27-631E9794EC62}" srcOrd="3" destOrd="0" presId="urn:microsoft.com/office/officeart/2005/8/layout/hierarchy1"/>
    <dgm:cxn modelId="{26725335-84E2-429E-A187-17F7D0D21299}" type="presParOf" srcId="{A60E071C-FBC5-40DB-8A27-631E9794EC62}" destId="{224935E8-B94E-4651-8C2B-43A0ED35D1A8}" srcOrd="0" destOrd="0" presId="urn:microsoft.com/office/officeart/2005/8/layout/hierarchy1"/>
    <dgm:cxn modelId="{9D7BC012-AAED-4F15-9F99-EDF7558F8C99}" type="presParOf" srcId="{224935E8-B94E-4651-8C2B-43A0ED35D1A8}" destId="{CE0EF64C-C3A7-4609-A558-57DA33F87E87}" srcOrd="0" destOrd="0" presId="urn:microsoft.com/office/officeart/2005/8/layout/hierarchy1"/>
    <dgm:cxn modelId="{417CCE83-B88E-4733-99E5-4D6F1E047ED3}" type="presParOf" srcId="{224935E8-B94E-4651-8C2B-43A0ED35D1A8}" destId="{E4A2C11E-B27E-4256-9251-F942AA31C292}" srcOrd="1" destOrd="0" presId="urn:microsoft.com/office/officeart/2005/8/layout/hierarchy1"/>
    <dgm:cxn modelId="{DB459919-1A49-4B49-8837-3714F64662F5}" type="presParOf" srcId="{A60E071C-FBC5-40DB-8A27-631E9794EC62}" destId="{686E70C8-1570-4077-976E-9040D3FDE774}" srcOrd="1" destOrd="0" presId="urn:microsoft.com/office/officeart/2005/8/layout/hierarchy1"/>
    <dgm:cxn modelId="{FCE7FC5C-54BD-49CC-BA93-E051375757B9}" type="presParOf" srcId="{120E4CD0-0FA1-4E97-9625-DF6315C66385}" destId="{D63D0BE5-3CAF-4E70-B1D7-38AF1963BC32}" srcOrd="2" destOrd="0" presId="urn:microsoft.com/office/officeart/2005/8/layout/hierarchy1"/>
    <dgm:cxn modelId="{04E8240D-4EE7-4CB7-9499-0DADBB1A5EB9}" type="presParOf" srcId="{120E4CD0-0FA1-4E97-9625-DF6315C66385}" destId="{088EF0FD-F70B-4443-9778-33AF9D520832}" srcOrd="3" destOrd="0" presId="urn:microsoft.com/office/officeart/2005/8/layout/hierarchy1"/>
    <dgm:cxn modelId="{CBCCC4B2-5D53-445C-8809-7277B50E3E00}" type="presParOf" srcId="{088EF0FD-F70B-4443-9778-33AF9D520832}" destId="{03E22FCE-3FD4-48A4-B7BA-76EA95C5F408}" srcOrd="0" destOrd="0" presId="urn:microsoft.com/office/officeart/2005/8/layout/hierarchy1"/>
    <dgm:cxn modelId="{860FE73E-A12A-47D7-828C-AE3CC3299681}" type="presParOf" srcId="{03E22FCE-3FD4-48A4-B7BA-76EA95C5F408}" destId="{8BD518D8-82D7-4190-8948-29C0BC031D13}" srcOrd="0" destOrd="0" presId="urn:microsoft.com/office/officeart/2005/8/layout/hierarchy1"/>
    <dgm:cxn modelId="{2FB1EE9A-1811-4DD3-A510-8D37E6F60183}" type="presParOf" srcId="{03E22FCE-3FD4-48A4-B7BA-76EA95C5F408}" destId="{DEB2A47C-C77C-4515-986A-A415ADDBC715}" srcOrd="1" destOrd="0" presId="urn:microsoft.com/office/officeart/2005/8/layout/hierarchy1"/>
    <dgm:cxn modelId="{CA24C96F-B417-432E-873B-4EE267EE38FD}" type="presParOf" srcId="{088EF0FD-F70B-4443-9778-33AF9D520832}" destId="{F3197A70-F3B3-4EA8-9C5E-B2CA8A5BFB17}" srcOrd="1" destOrd="0" presId="urn:microsoft.com/office/officeart/2005/8/layout/hierarchy1"/>
    <dgm:cxn modelId="{0B272EE0-A0E5-4E66-A10E-FA645BD66CB9}" type="presParOf" srcId="{120E4CD0-0FA1-4E97-9625-DF6315C66385}" destId="{B2BF146D-A910-4BE4-9AB6-AC9199DFB1E1}" srcOrd="4" destOrd="0" presId="urn:microsoft.com/office/officeart/2005/8/layout/hierarchy1"/>
    <dgm:cxn modelId="{B205AF13-8156-45CF-8060-4BC98B0A4114}" type="presParOf" srcId="{120E4CD0-0FA1-4E97-9625-DF6315C66385}" destId="{1983141C-3939-4DE4-8E10-82AD0117A4F3}" srcOrd="5" destOrd="0" presId="urn:microsoft.com/office/officeart/2005/8/layout/hierarchy1"/>
    <dgm:cxn modelId="{72EDBCAB-899B-45A7-863F-B2F9759EBD47}" type="presParOf" srcId="{1983141C-3939-4DE4-8E10-82AD0117A4F3}" destId="{01779993-37A7-42A8-BE6F-92B25D63E42E}" srcOrd="0" destOrd="0" presId="urn:microsoft.com/office/officeart/2005/8/layout/hierarchy1"/>
    <dgm:cxn modelId="{8CC604F6-A375-4A7D-B44D-D7D0EF5A9114}" type="presParOf" srcId="{01779993-37A7-42A8-BE6F-92B25D63E42E}" destId="{09037148-1C49-430D-8E0D-E117E03DEF14}" srcOrd="0" destOrd="0" presId="urn:microsoft.com/office/officeart/2005/8/layout/hierarchy1"/>
    <dgm:cxn modelId="{C11A3648-72F0-4801-82BB-43DD2AF23980}" type="presParOf" srcId="{01779993-37A7-42A8-BE6F-92B25D63E42E}" destId="{2058D6D4-18E1-4207-BD92-A3FE56344128}" srcOrd="1" destOrd="0" presId="urn:microsoft.com/office/officeart/2005/8/layout/hierarchy1"/>
    <dgm:cxn modelId="{11943219-C341-4C38-A934-CBEF73E11526}" type="presParOf" srcId="{1983141C-3939-4DE4-8E10-82AD0117A4F3}" destId="{46AC35A3-C91B-4247-A6B8-161C94993E97}" srcOrd="1" destOrd="0" presId="urn:microsoft.com/office/officeart/2005/8/layout/hierarchy1"/>
    <dgm:cxn modelId="{49CC0029-D9A9-4C78-8802-E9CED33B62BF}" type="presParOf" srcId="{6DF65665-0E97-4B90-B254-463D6072305C}" destId="{2D75C27D-4233-4D5E-8A98-213499B61C56}" srcOrd="2" destOrd="0" presId="urn:microsoft.com/office/officeart/2005/8/layout/hierarchy1"/>
    <dgm:cxn modelId="{1AD0D0B6-58C6-404C-8B83-C27C5976F3CC}" type="presParOf" srcId="{6DF65665-0E97-4B90-B254-463D6072305C}" destId="{DBE3F430-D9EF-4B11-97AB-CCD29EAD0E3E}" srcOrd="3" destOrd="0" presId="urn:microsoft.com/office/officeart/2005/8/layout/hierarchy1"/>
    <dgm:cxn modelId="{05D96A43-4E81-4961-88F5-B56AD90E6C24}" type="presParOf" srcId="{DBE3F430-D9EF-4B11-97AB-CCD29EAD0E3E}" destId="{FCAADB9D-F40A-4626-8B5F-607D0FCBC231}" srcOrd="0" destOrd="0" presId="urn:microsoft.com/office/officeart/2005/8/layout/hierarchy1"/>
    <dgm:cxn modelId="{266DEE65-9BED-497E-A0F5-B8F2E13455E8}" type="presParOf" srcId="{FCAADB9D-F40A-4626-8B5F-607D0FCBC231}" destId="{A753A0CE-6B2D-4C59-9666-68948EE22E22}" srcOrd="0" destOrd="0" presId="urn:microsoft.com/office/officeart/2005/8/layout/hierarchy1"/>
    <dgm:cxn modelId="{B6588330-E0D7-48D2-AA10-E76CE1CB94F0}" type="presParOf" srcId="{FCAADB9D-F40A-4626-8B5F-607D0FCBC231}" destId="{03E1D0F2-2D3E-40AC-931D-C2DB6D496A59}" srcOrd="1" destOrd="0" presId="urn:microsoft.com/office/officeart/2005/8/layout/hierarchy1"/>
    <dgm:cxn modelId="{9E62D702-5819-431A-92BD-751F598A9B3D}" type="presParOf" srcId="{DBE3F430-D9EF-4B11-97AB-CCD29EAD0E3E}" destId="{CE4DA94F-8D42-42BE-8BF7-1F33C9F2F97C}" srcOrd="1" destOrd="0" presId="urn:microsoft.com/office/officeart/2005/8/layout/hierarchy1"/>
    <dgm:cxn modelId="{965D0109-0F93-4783-9E3A-E503077F7A40}" type="presParOf" srcId="{6DF65665-0E97-4B90-B254-463D6072305C}" destId="{77401E5B-E0AC-4709-8527-DB827A391362}" srcOrd="4" destOrd="0" presId="urn:microsoft.com/office/officeart/2005/8/layout/hierarchy1"/>
    <dgm:cxn modelId="{4B8883E8-D751-46D1-8C47-CC70F0319E2D}" type="presParOf" srcId="{6DF65665-0E97-4B90-B254-463D6072305C}" destId="{5F5FD238-E1F1-41AD-862E-BED6C65E8BAA}" srcOrd="5" destOrd="0" presId="urn:microsoft.com/office/officeart/2005/8/layout/hierarchy1"/>
    <dgm:cxn modelId="{E9553394-812B-45CD-8955-3F258E220339}" type="presParOf" srcId="{5F5FD238-E1F1-41AD-862E-BED6C65E8BAA}" destId="{CB0CBE0C-1AD7-45C5-B638-BA81E18D83FC}" srcOrd="0" destOrd="0" presId="urn:microsoft.com/office/officeart/2005/8/layout/hierarchy1"/>
    <dgm:cxn modelId="{0D115993-72BA-4483-9F10-BAD9525D484B}" type="presParOf" srcId="{CB0CBE0C-1AD7-45C5-B638-BA81E18D83FC}" destId="{0AAD4A24-FD1E-4EEF-AAEC-585AC32EFB70}" srcOrd="0" destOrd="0" presId="urn:microsoft.com/office/officeart/2005/8/layout/hierarchy1"/>
    <dgm:cxn modelId="{177AD71F-B0E2-44BD-A98E-C7399F6C62CE}" type="presParOf" srcId="{CB0CBE0C-1AD7-45C5-B638-BA81E18D83FC}" destId="{C4D977EF-355A-4A29-B486-A64AF9CDAE4F}" srcOrd="1" destOrd="0" presId="urn:microsoft.com/office/officeart/2005/8/layout/hierarchy1"/>
    <dgm:cxn modelId="{79D25380-CDCA-4C62-AE2B-742AA9713BC9}" type="presParOf" srcId="{5F5FD238-E1F1-41AD-862E-BED6C65E8BAA}" destId="{89128D2C-3D27-40B8-8342-ADED0AE20000}" srcOrd="1" destOrd="0" presId="urn:microsoft.com/office/officeart/2005/8/layout/hierarchy1"/>
    <dgm:cxn modelId="{9A5A72D2-5525-4CF3-82F6-52018F81241B}" type="presParOf" srcId="{89128D2C-3D27-40B8-8342-ADED0AE20000}" destId="{EDD13BE3-EFA7-4B33-9DC7-9FE7DD878265}" srcOrd="0" destOrd="0" presId="urn:microsoft.com/office/officeart/2005/8/layout/hierarchy1"/>
    <dgm:cxn modelId="{17831B31-6D46-46DD-B9A3-DFDE087386F9}" type="presParOf" srcId="{89128D2C-3D27-40B8-8342-ADED0AE20000}" destId="{DD33C5FF-8CFC-4489-8A64-5170ED54F8FD}" srcOrd="1" destOrd="0" presId="urn:microsoft.com/office/officeart/2005/8/layout/hierarchy1"/>
    <dgm:cxn modelId="{D4F8DD5B-3F16-4530-BFC4-CDE2E4CD230A}" type="presParOf" srcId="{DD33C5FF-8CFC-4489-8A64-5170ED54F8FD}" destId="{C36FAB2C-F5C7-4BBE-ACF4-03D05D15D134}" srcOrd="0" destOrd="0" presId="urn:microsoft.com/office/officeart/2005/8/layout/hierarchy1"/>
    <dgm:cxn modelId="{34D57CDC-23A0-4FA3-A0F0-02E98AE913D9}" type="presParOf" srcId="{C36FAB2C-F5C7-4BBE-ACF4-03D05D15D134}" destId="{3F27D4EE-1005-43F7-8131-5D6304664B90}" srcOrd="0" destOrd="0" presId="urn:microsoft.com/office/officeart/2005/8/layout/hierarchy1"/>
    <dgm:cxn modelId="{C6EFDEEB-4338-458F-AA24-D2BB1F507D38}" type="presParOf" srcId="{C36FAB2C-F5C7-4BBE-ACF4-03D05D15D134}" destId="{F041B3CB-5ADE-42A6-9896-1C86D94604EE}" srcOrd="1" destOrd="0" presId="urn:microsoft.com/office/officeart/2005/8/layout/hierarchy1"/>
    <dgm:cxn modelId="{035E540C-AE7E-4FF7-B1A8-2D8B28D2644D}" type="presParOf" srcId="{DD33C5FF-8CFC-4489-8A64-5170ED54F8FD}" destId="{1C54FB38-4F59-4596-95AE-532EAB6F7959}" srcOrd="1" destOrd="0" presId="urn:microsoft.com/office/officeart/2005/8/layout/hierarchy1"/>
    <dgm:cxn modelId="{470794E9-2AE8-4DF2-A718-916951640259}" type="presParOf" srcId="{89128D2C-3D27-40B8-8342-ADED0AE20000}" destId="{1D402EB4-FA45-449E-BEB1-F70328F0BA89}" srcOrd="2" destOrd="0" presId="urn:microsoft.com/office/officeart/2005/8/layout/hierarchy1"/>
    <dgm:cxn modelId="{31607AAE-9D54-489A-B93A-C335620FB748}" type="presParOf" srcId="{89128D2C-3D27-40B8-8342-ADED0AE20000}" destId="{0BC08AA5-170D-4A72-BD97-C2F1DF39A535}" srcOrd="3" destOrd="0" presId="urn:microsoft.com/office/officeart/2005/8/layout/hierarchy1"/>
    <dgm:cxn modelId="{A34D8F30-ABB8-4A67-9D28-1AEDE2ADFD7A}" type="presParOf" srcId="{0BC08AA5-170D-4A72-BD97-C2F1DF39A535}" destId="{05E34032-813E-4959-B675-14AEC88858BA}" srcOrd="0" destOrd="0" presId="urn:microsoft.com/office/officeart/2005/8/layout/hierarchy1"/>
    <dgm:cxn modelId="{A01C1E6C-B87A-4716-943C-8EB1D1A91BB1}" type="presParOf" srcId="{05E34032-813E-4959-B675-14AEC88858BA}" destId="{2BA74E29-51F0-4F03-8FC6-F1FFFC69350E}" srcOrd="0" destOrd="0" presId="urn:microsoft.com/office/officeart/2005/8/layout/hierarchy1"/>
    <dgm:cxn modelId="{44698AD5-F785-433E-AC13-D71FC2390E31}" type="presParOf" srcId="{05E34032-813E-4959-B675-14AEC88858BA}" destId="{C47C2739-6409-4E6B-84D0-F13C6F884B94}" srcOrd="1" destOrd="0" presId="urn:microsoft.com/office/officeart/2005/8/layout/hierarchy1"/>
    <dgm:cxn modelId="{A5A063BE-8E22-4693-A0C2-B94677A4467F}" type="presParOf" srcId="{0BC08AA5-170D-4A72-BD97-C2F1DF39A535}" destId="{B8B8371A-AAC3-4B54-9B9B-C1BB8181F4FC}" srcOrd="1" destOrd="0" presId="urn:microsoft.com/office/officeart/2005/8/layout/hierarchy1"/>
    <dgm:cxn modelId="{34D5D7DF-FA38-4B16-8F7E-532C5632AC95}" type="presParOf" srcId="{89128D2C-3D27-40B8-8342-ADED0AE20000}" destId="{A0164DA9-1F41-4BDF-ABC5-D4F644E3E68E}" srcOrd="4" destOrd="0" presId="urn:microsoft.com/office/officeart/2005/8/layout/hierarchy1"/>
    <dgm:cxn modelId="{26AA383F-6E53-4115-8AA7-9F1D78FFEBAC}" type="presParOf" srcId="{89128D2C-3D27-40B8-8342-ADED0AE20000}" destId="{7E92F638-30AC-4BD7-ACF3-F3E9ED8BD2E1}" srcOrd="5" destOrd="0" presId="urn:microsoft.com/office/officeart/2005/8/layout/hierarchy1"/>
    <dgm:cxn modelId="{7BC3E926-E72D-4C2C-B28C-9FFDA952E5A5}" type="presParOf" srcId="{7E92F638-30AC-4BD7-ACF3-F3E9ED8BD2E1}" destId="{426A03EB-3625-48DA-8A7F-3CAA9C47A6C6}" srcOrd="0" destOrd="0" presId="urn:microsoft.com/office/officeart/2005/8/layout/hierarchy1"/>
    <dgm:cxn modelId="{CF90D50F-F0EC-46D0-AE18-5547FE8FE183}" type="presParOf" srcId="{426A03EB-3625-48DA-8A7F-3CAA9C47A6C6}" destId="{9A422E62-D95B-40FD-8D26-24A50B4A1F7E}" srcOrd="0" destOrd="0" presId="urn:microsoft.com/office/officeart/2005/8/layout/hierarchy1"/>
    <dgm:cxn modelId="{C87EED09-9695-4B55-BB3C-04DD71FBE08F}" type="presParOf" srcId="{426A03EB-3625-48DA-8A7F-3CAA9C47A6C6}" destId="{9F1072A7-CB7A-47E3-A31B-4EE9B634D029}" srcOrd="1" destOrd="0" presId="urn:microsoft.com/office/officeart/2005/8/layout/hierarchy1"/>
    <dgm:cxn modelId="{E7B30C8A-844E-4CFF-A67C-88D130C7DF53}" type="presParOf" srcId="{7E92F638-30AC-4BD7-ACF3-F3E9ED8BD2E1}" destId="{D1459032-7881-4B93-8CDB-5B82E57CBA53}" srcOrd="1" destOrd="0" presId="urn:microsoft.com/office/officeart/2005/8/layout/hierarchy1"/>
    <dgm:cxn modelId="{8F267A15-F5BA-4FAB-A7DD-48A631E2E001}" type="presParOf" srcId="{6DF65665-0E97-4B90-B254-463D6072305C}" destId="{B34DFC55-90FC-4A53-BF59-91E0EDFC18ED}" srcOrd="6" destOrd="0" presId="urn:microsoft.com/office/officeart/2005/8/layout/hierarchy1"/>
    <dgm:cxn modelId="{0C42743D-FB59-45A2-A142-BE5F0144BB0D}" type="presParOf" srcId="{6DF65665-0E97-4B90-B254-463D6072305C}" destId="{7224AE88-9444-4F2A-B4CC-C695D00F4C3C}" srcOrd="7" destOrd="0" presId="urn:microsoft.com/office/officeart/2005/8/layout/hierarchy1"/>
    <dgm:cxn modelId="{A7E6F1DD-6752-4627-AE55-6B601B774B3F}" type="presParOf" srcId="{7224AE88-9444-4F2A-B4CC-C695D00F4C3C}" destId="{90308450-EB74-451F-9E5A-36D9FFD9EBB4}" srcOrd="0" destOrd="0" presId="urn:microsoft.com/office/officeart/2005/8/layout/hierarchy1"/>
    <dgm:cxn modelId="{AA9B0A30-05E2-46ED-A8AE-51703A9F61C4}" type="presParOf" srcId="{90308450-EB74-451F-9E5A-36D9FFD9EBB4}" destId="{5ACFF2A6-B051-4C61-B45E-C6E40F6FB7E3}" srcOrd="0" destOrd="0" presId="urn:microsoft.com/office/officeart/2005/8/layout/hierarchy1"/>
    <dgm:cxn modelId="{7EE49631-3D54-4C3E-BB7A-E536B72818DC}" type="presParOf" srcId="{90308450-EB74-451F-9E5A-36D9FFD9EBB4}" destId="{84762B00-AB9E-4F8F-9B0C-35F74D12A0B8}" srcOrd="1" destOrd="0" presId="urn:microsoft.com/office/officeart/2005/8/layout/hierarchy1"/>
    <dgm:cxn modelId="{8C289726-1D5C-4030-AFBB-04B628778963}" type="presParOf" srcId="{7224AE88-9444-4F2A-B4CC-C695D00F4C3C}" destId="{955B74EE-F246-4EDD-8264-81433FB4E2A9}" srcOrd="1" destOrd="0" presId="urn:microsoft.com/office/officeart/2005/8/layout/hierarchy1"/>
    <dgm:cxn modelId="{FCD2FF09-7F34-4F82-BDD5-DECC70EC80C4}" type="presParOf" srcId="{6DF65665-0E97-4B90-B254-463D6072305C}" destId="{4C916014-2CF1-4C7C-86DF-09AAF3EF2B10}" srcOrd="8" destOrd="0" presId="urn:microsoft.com/office/officeart/2005/8/layout/hierarchy1"/>
    <dgm:cxn modelId="{77650BC6-8E3E-4D18-987C-4EEEFEE2BD74}" type="presParOf" srcId="{6DF65665-0E97-4B90-B254-463D6072305C}" destId="{9D9D67FB-8F35-4133-BD9A-0267822C09D9}" srcOrd="9" destOrd="0" presId="urn:microsoft.com/office/officeart/2005/8/layout/hierarchy1"/>
    <dgm:cxn modelId="{0E11FF1E-4642-490D-9DFF-A28A8BCB3668}" type="presParOf" srcId="{9D9D67FB-8F35-4133-BD9A-0267822C09D9}" destId="{19D629ED-B2A4-482D-B6DC-366BBF70EA94}" srcOrd="0" destOrd="0" presId="urn:microsoft.com/office/officeart/2005/8/layout/hierarchy1"/>
    <dgm:cxn modelId="{B66DFEF4-CA2D-4603-93B4-79B6BC770C15}" type="presParOf" srcId="{19D629ED-B2A4-482D-B6DC-366BBF70EA94}" destId="{D284F46B-580A-4D64-B3E9-F08AC603D2F2}" srcOrd="0" destOrd="0" presId="urn:microsoft.com/office/officeart/2005/8/layout/hierarchy1"/>
    <dgm:cxn modelId="{B9A2DD96-1069-4AF4-BBB4-8C7C6359B7AA}" type="presParOf" srcId="{19D629ED-B2A4-482D-B6DC-366BBF70EA94}" destId="{12B4E6F6-7A6A-4628-B08C-F4B51DCC9E92}" srcOrd="1" destOrd="0" presId="urn:microsoft.com/office/officeart/2005/8/layout/hierarchy1"/>
    <dgm:cxn modelId="{E3938CEE-D854-4C16-81C6-485F359529CF}" type="presParOf" srcId="{9D9D67FB-8F35-4133-BD9A-0267822C09D9}" destId="{9BAF201F-5322-41AE-9E21-70E91271FBA0}" srcOrd="1" destOrd="0" presId="urn:microsoft.com/office/officeart/2005/8/layout/hierarchy1"/>
    <dgm:cxn modelId="{BCEA68A1-4A10-4FFA-A6F4-B970E7540842}" type="presParOf" srcId="{9BAF201F-5322-41AE-9E21-70E91271FBA0}" destId="{E76FE23E-A39C-4691-8A4E-F905D881A1A8}" srcOrd="0" destOrd="0" presId="urn:microsoft.com/office/officeart/2005/8/layout/hierarchy1"/>
    <dgm:cxn modelId="{052ED756-C50D-478B-9F69-8998CFE3F9A2}" type="presParOf" srcId="{9BAF201F-5322-41AE-9E21-70E91271FBA0}" destId="{F3659D51-D847-4850-B7C5-0CDF9D32FD6E}" srcOrd="1" destOrd="0" presId="urn:microsoft.com/office/officeart/2005/8/layout/hierarchy1"/>
    <dgm:cxn modelId="{FBEA6382-4FAE-45CC-8AF4-B775AD625E7F}" type="presParOf" srcId="{F3659D51-D847-4850-B7C5-0CDF9D32FD6E}" destId="{0220FD75-7B6D-4132-A122-6D4FB841B0E3}" srcOrd="0" destOrd="0" presId="urn:microsoft.com/office/officeart/2005/8/layout/hierarchy1"/>
    <dgm:cxn modelId="{A33EF879-4A5F-4852-84E7-5E27B6B50773}" type="presParOf" srcId="{0220FD75-7B6D-4132-A122-6D4FB841B0E3}" destId="{A513E8AA-EC09-4DBE-95DD-D9E805859343}" srcOrd="0" destOrd="0" presId="urn:microsoft.com/office/officeart/2005/8/layout/hierarchy1"/>
    <dgm:cxn modelId="{46E13B7E-13A4-45C7-8CE3-C3C1DF9EC757}" type="presParOf" srcId="{0220FD75-7B6D-4132-A122-6D4FB841B0E3}" destId="{C87989EA-E56C-4447-A967-2C62DB441994}" srcOrd="1" destOrd="0" presId="urn:microsoft.com/office/officeart/2005/8/layout/hierarchy1"/>
    <dgm:cxn modelId="{DA964054-E0C3-479B-BB14-1A25CAE9F41B}" type="presParOf" srcId="{F3659D51-D847-4850-B7C5-0CDF9D32FD6E}" destId="{F8F46DE3-AA3E-4687-9367-AFF5F582A422}" srcOrd="1" destOrd="0" presId="urn:microsoft.com/office/officeart/2005/8/layout/hierarchy1"/>
    <dgm:cxn modelId="{46F9C8C3-BF60-4C45-8FF8-B2B3CC857F4A}" type="presParOf" srcId="{9BAF201F-5322-41AE-9E21-70E91271FBA0}" destId="{21547A81-7D0C-413E-927F-935F8536C4D3}" srcOrd="2" destOrd="0" presId="urn:microsoft.com/office/officeart/2005/8/layout/hierarchy1"/>
    <dgm:cxn modelId="{2B87BC32-6DE7-4EE7-88B3-E5E0E71600C1}" type="presParOf" srcId="{9BAF201F-5322-41AE-9E21-70E91271FBA0}" destId="{68B11AB5-B3C6-4146-95C7-A9CB125F1394}" srcOrd="3" destOrd="0" presId="urn:microsoft.com/office/officeart/2005/8/layout/hierarchy1"/>
    <dgm:cxn modelId="{CA9FF343-1BB1-4776-964A-D9CDAB70015F}" type="presParOf" srcId="{68B11AB5-B3C6-4146-95C7-A9CB125F1394}" destId="{79A9798A-06D7-4261-8A0C-75ED1F433FA4}" srcOrd="0" destOrd="0" presId="urn:microsoft.com/office/officeart/2005/8/layout/hierarchy1"/>
    <dgm:cxn modelId="{3D7FC47D-61C3-40B8-8FC2-97D065785B27}" type="presParOf" srcId="{79A9798A-06D7-4261-8A0C-75ED1F433FA4}" destId="{76666BFA-D121-4F05-B28F-90E3F742F6E0}" srcOrd="0" destOrd="0" presId="urn:microsoft.com/office/officeart/2005/8/layout/hierarchy1"/>
    <dgm:cxn modelId="{77C02AB4-5635-4C19-9FE2-89B5C6E2E12D}" type="presParOf" srcId="{79A9798A-06D7-4261-8A0C-75ED1F433FA4}" destId="{AAF91628-307E-45D8-8E23-B0DC6677C055}" srcOrd="1" destOrd="0" presId="urn:microsoft.com/office/officeart/2005/8/layout/hierarchy1"/>
    <dgm:cxn modelId="{0A9675DF-1773-4CD3-A36B-770B73A1B14A}" type="presParOf" srcId="{68B11AB5-B3C6-4146-95C7-A9CB125F1394}" destId="{9CA9230A-19B4-475E-8457-F5E0AEC32817}" srcOrd="1" destOrd="0" presId="urn:microsoft.com/office/officeart/2005/8/layout/hierarchy1"/>
    <dgm:cxn modelId="{1632F7AE-0D37-49DA-A59F-599D2500101E}" type="presParOf" srcId="{9BAF201F-5322-41AE-9E21-70E91271FBA0}" destId="{1779A072-2B57-4A72-830B-D320446E7000}" srcOrd="4" destOrd="0" presId="urn:microsoft.com/office/officeart/2005/8/layout/hierarchy1"/>
    <dgm:cxn modelId="{D06B54F8-7926-4A42-B44E-EF9D6AEB7EF9}" type="presParOf" srcId="{9BAF201F-5322-41AE-9E21-70E91271FBA0}" destId="{478801FE-D65D-48FD-A790-43A74246F892}" srcOrd="5" destOrd="0" presId="urn:microsoft.com/office/officeart/2005/8/layout/hierarchy1"/>
    <dgm:cxn modelId="{A13612CE-0ED2-402A-9B24-87701B7518BC}" type="presParOf" srcId="{478801FE-D65D-48FD-A790-43A74246F892}" destId="{35B19E85-BA78-498D-A550-4A402BE8EFFC}" srcOrd="0" destOrd="0" presId="urn:microsoft.com/office/officeart/2005/8/layout/hierarchy1"/>
    <dgm:cxn modelId="{F9E650F4-D5D0-4554-B41F-38DDAFF6E633}" type="presParOf" srcId="{35B19E85-BA78-498D-A550-4A402BE8EFFC}" destId="{09BDB104-473F-45AA-8DB3-22FE87309397}" srcOrd="0" destOrd="0" presId="urn:microsoft.com/office/officeart/2005/8/layout/hierarchy1"/>
    <dgm:cxn modelId="{D9545195-7962-4E9B-99FE-A09189806955}" type="presParOf" srcId="{35B19E85-BA78-498D-A550-4A402BE8EFFC}" destId="{8E30B2AE-36FB-4C85-8236-B1AC5FF991B1}" srcOrd="1" destOrd="0" presId="urn:microsoft.com/office/officeart/2005/8/layout/hierarchy1"/>
    <dgm:cxn modelId="{40378F15-EB8C-4BBB-92E6-EC731FE1F575}" type="presParOf" srcId="{478801FE-D65D-48FD-A790-43A74246F892}" destId="{C4217292-7765-4BAA-90A5-7541DDCA0C7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C90D0-E326-4142-B7E6-A6C5B17B42D1}">
      <dsp:nvSpPr>
        <dsp:cNvPr id="0" name=""/>
        <dsp:cNvSpPr/>
      </dsp:nvSpPr>
      <dsp:spPr>
        <a:xfrm>
          <a:off x="1676722" y="1371043"/>
          <a:ext cx="921961" cy="4387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008"/>
              </a:lnTo>
              <a:lnTo>
                <a:pt x="921961" y="299008"/>
              </a:lnTo>
              <a:lnTo>
                <a:pt x="921961" y="438769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D74173-0A25-40D1-9408-FCA7B321D5E2}">
      <dsp:nvSpPr>
        <dsp:cNvPr id="0" name=""/>
        <dsp:cNvSpPr/>
      </dsp:nvSpPr>
      <dsp:spPr>
        <a:xfrm>
          <a:off x="754761" y="1371043"/>
          <a:ext cx="921961" cy="438769"/>
        </a:xfrm>
        <a:custGeom>
          <a:avLst/>
          <a:gdLst/>
          <a:ahLst/>
          <a:cxnLst/>
          <a:rect l="0" t="0" r="0" b="0"/>
          <a:pathLst>
            <a:path>
              <a:moveTo>
                <a:pt x="921961" y="0"/>
              </a:moveTo>
              <a:lnTo>
                <a:pt x="921961" y="299008"/>
              </a:lnTo>
              <a:lnTo>
                <a:pt x="0" y="299008"/>
              </a:lnTo>
              <a:lnTo>
                <a:pt x="0" y="438769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A261EB-82DA-49F5-A7F1-511F21ADFFE8}">
      <dsp:nvSpPr>
        <dsp:cNvPr id="0" name=""/>
        <dsp:cNvSpPr/>
      </dsp:nvSpPr>
      <dsp:spPr>
        <a:xfrm>
          <a:off x="922390" y="413042"/>
          <a:ext cx="1508663" cy="958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D4CC90-7A41-4DEC-B900-BD08A7C93734}">
      <dsp:nvSpPr>
        <dsp:cNvPr id="0" name=""/>
        <dsp:cNvSpPr/>
      </dsp:nvSpPr>
      <dsp:spPr>
        <a:xfrm>
          <a:off x="1090020" y="572290"/>
          <a:ext cx="1508663" cy="9580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Предложения</a:t>
          </a:r>
          <a:endParaRPr lang="ru-RU" sz="1600" kern="1200" dirty="0"/>
        </a:p>
      </dsp:txBody>
      <dsp:txXfrm>
        <a:off x="1118079" y="600349"/>
        <a:ext cx="1452545" cy="901883"/>
      </dsp:txXfrm>
    </dsp:sp>
    <dsp:sp modelId="{2D89E0F7-F972-441C-B35F-5F4D522BA7E9}">
      <dsp:nvSpPr>
        <dsp:cNvPr id="0" name=""/>
        <dsp:cNvSpPr/>
      </dsp:nvSpPr>
      <dsp:spPr>
        <a:xfrm>
          <a:off x="429" y="1809813"/>
          <a:ext cx="1508663" cy="958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685EA9-CD59-4F8C-AB9A-2DE9573F41BF}">
      <dsp:nvSpPr>
        <dsp:cNvPr id="0" name=""/>
        <dsp:cNvSpPr/>
      </dsp:nvSpPr>
      <dsp:spPr>
        <a:xfrm>
          <a:off x="168059" y="1969061"/>
          <a:ext cx="1508663" cy="9580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правильные</a:t>
          </a:r>
          <a:endParaRPr lang="ru-RU" sz="1600" kern="1200" dirty="0"/>
        </a:p>
      </dsp:txBody>
      <dsp:txXfrm>
        <a:off x="196118" y="1997120"/>
        <a:ext cx="1452545" cy="901883"/>
      </dsp:txXfrm>
    </dsp:sp>
    <dsp:sp modelId="{E7A2C9C9-2D71-4A0B-87EF-C421D130C2C9}">
      <dsp:nvSpPr>
        <dsp:cNvPr id="0" name=""/>
        <dsp:cNvSpPr/>
      </dsp:nvSpPr>
      <dsp:spPr>
        <a:xfrm>
          <a:off x="1844352" y="1809813"/>
          <a:ext cx="1508663" cy="958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90C4DC-D2BF-4CC8-A349-B1CB8D04570D}">
      <dsp:nvSpPr>
        <dsp:cNvPr id="0" name=""/>
        <dsp:cNvSpPr/>
      </dsp:nvSpPr>
      <dsp:spPr>
        <a:xfrm>
          <a:off x="2011981" y="1969061"/>
          <a:ext cx="1508663" cy="9580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чёткие</a:t>
          </a:r>
          <a:endParaRPr lang="ru-RU" sz="1600" kern="1200" dirty="0"/>
        </a:p>
      </dsp:txBody>
      <dsp:txXfrm>
        <a:off x="2040040" y="1997120"/>
        <a:ext cx="1452545" cy="9018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9A072-2B57-4A72-830B-D320446E7000}">
      <dsp:nvSpPr>
        <dsp:cNvPr id="0" name=""/>
        <dsp:cNvSpPr/>
      </dsp:nvSpPr>
      <dsp:spPr>
        <a:xfrm>
          <a:off x="6927791" y="2070850"/>
          <a:ext cx="393635" cy="252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553"/>
              </a:lnTo>
              <a:lnTo>
                <a:pt x="393635" y="195553"/>
              </a:lnTo>
              <a:lnTo>
                <a:pt x="393635" y="252059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547A81-7D0C-413E-927F-935F8536C4D3}">
      <dsp:nvSpPr>
        <dsp:cNvPr id="0" name=""/>
        <dsp:cNvSpPr/>
      </dsp:nvSpPr>
      <dsp:spPr>
        <a:xfrm>
          <a:off x="6359172" y="2070850"/>
          <a:ext cx="568618" cy="508659"/>
        </a:xfrm>
        <a:custGeom>
          <a:avLst/>
          <a:gdLst/>
          <a:ahLst/>
          <a:cxnLst/>
          <a:rect l="0" t="0" r="0" b="0"/>
          <a:pathLst>
            <a:path>
              <a:moveTo>
                <a:pt x="568618" y="0"/>
              </a:moveTo>
              <a:lnTo>
                <a:pt x="568618" y="452154"/>
              </a:lnTo>
              <a:lnTo>
                <a:pt x="0" y="452154"/>
              </a:lnTo>
              <a:lnTo>
                <a:pt x="0" y="508659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6FE23E-A39C-4691-8A4E-F905D881A1A8}">
      <dsp:nvSpPr>
        <dsp:cNvPr id="0" name=""/>
        <dsp:cNvSpPr/>
      </dsp:nvSpPr>
      <dsp:spPr>
        <a:xfrm>
          <a:off x="5396924" y="2070850"/>
          <a:ext cx="1530866" cy="252059"/>
        </a:xfrm>
        <a:custGeom>
          <a:avLst/>
          <a:gdLst/>
          <a:ahLst/>
          <a:cxnLst/>
          <a:rect l="0" t="0" r="0" b="0"/>
          <a:pathLst>
            <a:path>
              <a:moveTo>
                <a:pt x="1530866" y="0"/>
              </a:moveTo>
              <a:lnTo>
                <a:pt x="1530866" y="195553"/>
              </a:lnTo>
              <a:lnTo>
                <a:pt x="0" y="195553"/>
              </a:lnTo>
              <a:lnTo>
                <a:pt x="0" y="252059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16014-2CF1-4C7C-86DF-09AAF3EF2B10}">
      <dsp:nvSpPr>
        <dsp:cNvPr id="0" name=""/>
        <dsp:cNvSpPr/>
      </dsp:nvSpPr>
      <dsp:spPr>
        <a:xfrm>
          <a:off x="4056036" y="1132194"/>
          <a:ext cx="2871754" cy="387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558"/>
              </a:lnTo>
              <a:lnTo>
                <a:pt x="2871754" y="330558"/>
              </a:lnTo>
              <a:lnTo>
                <a:pt x="2871754" y="387064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DFC55-90FC-4A53-BF59-91E0EDFC18ED}">
      <dsp:nvSpPr>
        <dsp:cNvPr id="0" name=""/>
        <dsp:cNvSpPr/>
      </dsp:nvSpPr>
      <dsp:spPr>
        <a:xfrm>
          <a:off x="4056036" y="1132194"/>
          <a:ext cx="1305592" cy="3870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562"/>
              </a:lnTo>
              <a:lnTo>
                <a:pt x="1305592" y="330562"/>
              </a:lnTo>
              <a:lnTo>
                <a:pt x="1305592" y="38706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164DA9-1F41-4BDF-ABC5-D4F644E3E68E}">
      <dsp:nvSpPr>
        <dsp:cNvPr id="0" name=""/>
        <dsp:cNvSpPr/>
      </dsp:nvSpPr>
      <dsp:spPr>
        <a:xfrm>
          <a:off x="3987804" y="2241047"/>
          <a:ext cx="1024213" cy="1108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1762"/>
              </a:lnTo>
              <a:lnTo>
                <a:pt x="1024213" y="1051762"/>
              </a:lnTo>
              <a:lnTo>
                <a:pt x="1024213" y="1108268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02EB4-FA45-449E-BEB1-F70328F0BA89}">
      <dsp:nvSpPr>
        <dsp:cNvPr id="0" name=""/>
        <dsp:cNvSpPr/>
      </dsp:nvSpPr>
      <dsp:spPr>
        <a:xfrm>
          <a:off x="3987804" y="2241047"/>
          <a:ext cx="190263" cy="1108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1762"/>
              </a:lnTo>
              <a:lnTo>
                <a:pt x="190263" y="1051762"/>
              </a:lnTo>
              <a:lnTo>
                <a:pt x="190263" y="1108268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13BE3-EFA7-4B33-9DC7-9FE7DD878265}">
      <dsp:nvSpPr>
        <dsp:cNvPr id="0" name=""/>
        <dsp:cNvSpPr/>
      </dsp:nvSpPr>
      <dsp:spPr>
        <a:xfrm>
          <a:off x="3344111" y="2241047"/>
          <a:ext cx="643693" cy="1108268"/>
        </a:xfrm>
        <a:custGeom>
          <a:avLst/>
          <a:gdLst/>
          <a:ahLst/>
          <a:cxnLst/>
          <a:rect l="0" t="0" r="0" b="0"/>
          <a:pathLst>
            <a:path>
              <a:moveTo>
                <a:pt x="643693" y="0"/>
              </a:moveTo>
              <a:lnTo>
                <a:pt x="643693" y="1051762"/>
              </a:lnTo>
              <a:lnTo>
                <a:pt x="0" y="1051762"/>
              </a:lnTo>
              <a:lnTo>
                <a:pt x="0" y="1108268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401E5B-E0AC-4709-8527-DB827A391362}">
      <dsp:nvSpPr>
        <dsp:cNvPr id="0" name=""/>
        <dsp:cNvSpPr/>
      </dsp:nvSpPr>
      <dsp:spPr>
        <a:xfrm>
          <a:off x="3942084" y="1132194"/>
          <a:ext cx="91440" cy="517932"/>
        </a:xfrm>
        <a:custGeom>
          <a:avLst/>
          <a:gdLst/>
          <a:ahLst/>
          <a:cxnLst/>
          <a:rect l="0" t="0" r="0" b="0"/>
          <a:pathLst>
            <a:path>
              <a:moveTo>
                <a:pt x="113951" y="0"/>
              </a:moveTo>
              <a:lnTo>
                <a:pt x="113951" y="461426"/>
              </a:lnTo>
              <a:lnTo>
                <a:pt x="45720" y="461426"/>
              </a:lnTo>
              <a:lnTo>
                <a:pt x="45720" y="517932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5C27D-4233-4D5E-8A98-213499B61C56}">
      <dsp:nvSpPr>
        <dsp:cNvPr id="0" name=""/>
        <dsp:cNvSpPr/>
      </dsp:nvSpPr>
      <dsp:spPr>
        <a:xfrm>
          <a:off x="2535999" y="1132194"/>
          <a:ext cx="1520037" cy="387064"/>
        </a:xfrm>
        <a:custGeom>
          <a:avLst/>
          <a:gdLst/>
          <a:ahLst/>
          <a:cxnLst/>
          <a:rect l="0" t="0" r="0" b="0"/>
          <a:pathLst>
            <a:path>
              <a:moveTo>
                <a:pt x="1520037" y="0"/>
              </a:moveTo>
              <a:lnTo>
                <a:pt x="1520037" y="330558"/>
              </a:lnTo>
              <a:lnTo>
                <a:pt x="0" y="330558"/>
              </a:lnTo>
              <a:lnTo>
                <a:pt x="0" y="387064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F146D-A910-4BE4-9AB6-AC9199DFB1E1}">
      <dsp:nvSpPr>
        <dsp:cNvPr id="0" name=""/>
        <dsp:cNvSpPr/>
      </dsp:nvSpPr>
      <dsp:spPr>
        <a:xfrm>
          <a:off x="1124198" y="2030890"/>
          <a:ext cx="1770862" cy="484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965"/>
              </a:lnTo>
              <a:lnTo>
                <a:pt x="1770862" y="427965"/>
              </a:lnTo>
              <a:lnTo>
                <a:pt x="1770862" y="484471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D0BE5-3CAF-4E70-B1D7-38AF1963BC32}">
      <dsp:nvSpPr>
        <dsp:cNvPr id="0" name=""/>
        <dsp:cNvSpPr/>
      </dsp:nvSpPr>
      <dsp:spPr>
        <a:xfrm>
          <a:off x="1124198" y="2030890"/>
          <a:ext cx="838456" cy="488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300"/>
              </a:lnTo>
              <a:lnTo>
                <a:pt x="838456" y="432300"/>
              </a:lnTo>
              <a:lnTo>
                <a:pt x="838456" y="488805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EDA7D4-D81A-4D35-845D-12CBBD463F78}">
      <dsp:nvSpPr>
        <dsp:cNvPr id="0" name=""/>
        <dsp:cNvSpPr/>
      </dsp:nvSpPr>
      <dsp:spPr>
        <a:xfrm>
          <a:off x="606220" y="2907017"/>
          <a:ext cx="517779" cy="487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1444"/>
              </a:lnTo>
              <a:lnTo>
                <a:pt x="517779" y="431444"/>
              </a:lnTo>
              <a:lnTo>
                <a:pt x="517779" y="487949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D7A588-E045-4F02-99C7-9C6464F3641A}">
      <dsp:nvSpPr>
        <dsp:cNvPr id="0" name=""/>
        <dsp:cNvSpPr/>
      </dsp:nvSpPr>
      <dsp:spPr>
        <a:xfrm>
          <a:off x="305036" y="2907017"/>
          <a:ext cx="301184" cy="486675"/>
        </a:xfrm>
        <a:custGeom>
          <a:avLst/>
          <a:gdLst/>
          <a:ahLst/>
          <a:cxnLst/>
          <a:rect l="0" t="0" r="0" b="0"/>
          <a:pathLst>
            <a:path>
              <a:moveTo>
                <a:pt x="301184" y="0"/>
              </a:moveTo>
              <a:lnTo>
                <a:pt x="301184" y="430169"/>
              </a:lnTo>
              <a:lnTo>
                <a:pt x="0" y="430169"/>
              </a:lnTo>
              <a:lnTo>
                <a:pt x="0" y="486675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7C0353-F6AB-45A9-BE10-BF3FFF36F8F3}">
      <dsp:nvSpPr>
        <dsp:cNvPr id="0" name=""/>
        <dsp:cNvSpPr/>
      </dsp:nvSpPr>
      <dsp:spPr>
        <a:xfrm>
          <a:off x="606220" y="2030890"/>
          <a:ext cx="517978" cy="488805"/>
        </a:xfrm>
        <a:custGeom>
          <a:avLst/>
          <a:gdLst/>
          <a:ahLst/>
          <a:cxnLst/>
          <a:rect l="0" t="0" r="0" b="0"/>
          <a:pathLst>
            <a:path>
              <a:moveTo>
                <a:pt x="517978" y="0"/>
              </a:moveTo>
              <a:lnTo>
                <a:pt x="517978" y="432300"/>
              </a:lnTo>
              <a:lnTo>
                <a:pt x="0" y="432300"/>
              </a:lnTo>
              <a:lnTo>
                <a:pt x="0" y="488805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D84FFC-B614-4E4B-AB49-8F44AAEF8CE7}">
      <dsp:nvSpPr>
        <dsp:cNvPr id="0" name=""/>
        <dsp:cNvSpPr/>
      </dsp:nvSpPr>
      <dsp:spPr>
        <a:xfrm>
          <a:off x="1124198" y="1132194"/>
          <a:ext cx="2931838" cy="387067"/>
        </a:xfrm>
        <a:custGeom>
          <a:avLst/>
          <a:gdLst/>
          <a:ahLst/>
          <a:cxnLst/>
          <a:rect l="0" t="0" r="0" b="0"/>
          <a:pathLst>
            <a:path>
              <a:moveTo>
                <a:pt x="2931838" y="0"/>
              </a:moveTo>
              <a:lnTo>
                <a:pt x="2931838" y="330562"/>
              </a:lnTo>
              <a:lnTo>
                <a:pt x="0" y="330562"/>
              </a:lnTo>
              <a:lnTo>
                <a:pt x="0" y="38706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F4E3B2-462E-43F1-9048-63B129377649}">
      <dsp:nvSpPr>
        <dsp:cNvPr id="0" name=""/>
        <dsp:cNvSpPr/>
      </dsp:nvSpPr>
      <dsp:spPr>
        <a:xfrm>
          <a:off x="3200001" y="351865"/>
          <a:ext cx="1712070" cy="780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469749-1F6D-4410-97F1-1021E2FA22A8}">
      <dsp:nvSpPr>
        <dsp:cNvPr id="0" name=""/>
        <dsp:cNvSpPr/>
      </dsp:nvSpPr>
      <dsp:spPr>
        <a:xfrm>
          <a:off x="3267774" y="416249"/>
          <a:ext cx="1712070" cy="7803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Невербальная коммуникация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90629" y="439104"/>
        <a:ext cx="1666360" cy="734618"/>
      </dsp:txXfrm>
    </dsp:sp>
    <dsp:sp modelId="{FC992EB3-152B-489D-A33F-9C386DAF6590}">
      <dsp:nvSpPr>
        <dsp:cNvPr id="0" name=""/>
        <dsp:cNvSpPr/>
      </dsp:nvSpPr>
      <dsp:spPr>
        <a:xfrm>
          <a:off x="538925" y="1519262"/>
          <a:ext cx="1170546" cy="5116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0F2DCA-B6BE-4632-9EDA-6B9274971753}">
      <dsp:nvSpPr>
        <dsp:cNvPr id="0" name=""/>
        <dsp:cNvSpPr/>
      </dsp:nvSpPr>
      <dsp:spPr>
        <a:xfrm>
          <a:off x="606698" y="1583646"/>
          <a:ext cx="1170546" cy="5116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Оптико-кинетическая подсистема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1683" y="1598631"/>
        <a:ext cx="1140576" cy="481658"/>
      </dsp:txXfrm>
    </dsp:sp>
    <dsp:sp modelId="{BC2B08B0-7B15-4DFD-84D7-12BE38D7C458}">
      <dsp:nvSpPr>
        <dsp:cNvPr id="0" name=""/>
        <dsp:cNvSpPr/>
      </dsp:nvSpPr>
      <dsp:spPr>
        <a:xfrm>
          <a:off x="97902" y="2519696"/>
          <a:ext cx="1016636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2377D-C2C2-44C0-8B07-BB95ED006A1A}">
      <dsp:nvSpPr>
        <dsp:cNvPr id="0" name=""/>
        <dsp:cNvSpPr/>
      </dsp:nvSpPr>
      <dsp:spPr>
        <a:xfrm>
          <a:off x="165675" y="2584080"/>
          <a:ext cx="1016636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Пантомимика</a:t>
          </a:r>
          <a:r>
            <a:rPr lang="ru-RU" sz="900" kern="1200" dirty="0" smtClean="0"/>
            <a:t> </a:t>
          </a:r>
          <a:endParaRPr lang="ru-RU" sz="900" kern="1200" dirty="0"/>
        </a:p>
      </dsp:txBody>
      <dsp:txXfrm>
        <a:off x="177019" y="2595424"/>
        <a:ext cx="993948" cy="364633"/>
      </dsp:txXfrm>
    </dsp:sp>
    <dsp:sp modelId="{A22F1323-7412-45AD-B88C-6F2EE08BF243}">
      <dsp:nvSpPr>
        <dsp:cNvPr id="0" name=""/>
        <dsp:cNvSpPr/>
      </dsp:nvSpPr>
      <dsp:spPr>
        <a:xfrm>
          <a:off x="58" y="3393693"/>
          <a:ext cx="609955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19D882-7341-466E-AADC-50A974FD7547}">
      <dsp:nvSpPr>
        <dsp:cNvPr id="0" name=""/>
        <dsp:cNvSpPr/>
      </dsp:nvSpPr>
      <dsp:spPr>
        <a:xfrm>
          <a:off x="67831" y="3458077"/>
          <a:ext cx="609955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Жесты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175" y="3469421"/>
        <a:ext cx="587267" cy="364633"/>
      </dsp:txXfrm>
    </dsp:sp>
    <dsp:sp modelId="{CE0EF64C-C3A7-4609-A558-57DA33F87E87}">
      <dsp:nvSpPr>
        <dsp:cNvPr id="0" name=""/>
        <dsp:cNvSpPr/>
      </dsp:nvSpPr>
      <dsp:spPr>
        <a:xfrm>
          <a:off x="819022" y="3394967"/>
          <a:ext cx="609955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A2C11E-B27E-4256-9251-F942AA31C292}">
      <dsp:nvSpPr>
        <dsp:cNvPr id="0" name=""/>
        <dsp:cNvSpPr/>
      </dsp:nvSpPr>
      <dsp:spPr>
        <a:xfrm>
          <a:off x="886795" y="3459351"/>
          <a:ext cx="609955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Позы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98139" y="3470695"/>
        <a:ext cx="587267" cy="364633"/>
      </dsp:txXfrm>
    </dsp:sp>
    <dsp:sp modelId="{8BD518D8-82D7-4190-8948-29C0BC031D13}">
      <dsp:nvSpPr>
        <dsp:cNvPr id="0" name=""/>
        <dsp:cNvSpPr/>
      </dsp:nvSpPr>
      <dsp:spPr>
        <a:xfrm>
          <a:off x="1545406" y="2519696"/>
          <a:ext cx="834497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2A47C-C77C-4515-986A-A415ADDBC715}">
      <dsp:nvSpPr>
        <dsp:cNvPr id="0" name=""/>
        <dsp:cNvSpPr/>
      </dsp:nvSpPr>
      <dsp:spPr>
        <a:xfrm>
          <a:off x="1613179" y="2584080"/>
          <a:ext cx="834497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Мимика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4523" y="2595424"/>
        <a:ext cx="811809" cy="364633"/>
      </dsp:txXfrm>
    </dsp:sp>
    <dsp:sp modelId="{09037148-1C49-430D-8E0D-E117E03DEF14}">
      <dsp:nvSpPr>
        <dsp:cNvPr id="0" name=""/>
        <dsp:cNvSpPr/>
      </dsp:nvSpPr>
      <dsp:spPr>
        <a:xfrm>
          <a:off x="2590083" y="2515362"/>
          <a:ext cx="609955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58D6D4-18E1-4207-BD92-A3FE56344128}">
      <dsp:nvSpPr>
        <dsp:cNvPr id="0" name=""/>
        <dsp:cNvSpPr/>
      </dsp:nvSpPr>
      <dsp:spPr>
        <a:xfrm>
          <a:off x="2657856" y="2579746"/>
          <a:ext cx="609955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Внешний вид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69200" y="2591090"/>
        <a:ext cx="587267" cy="364633"/>
      </dsp:txXfrm>
    </dsp:sp>
    <dsp:sp modelId="{A753A0CE-6B2D-4C59-9666-68948EE22E22}">
      <dsp:nvSpPr>
        <dsp:cNvPr id="0" name=""/>
        <dsp:cNvSpPr/>
      </dsp:nvSpPr>
      <dsp:spPr>
        <a:xfrm>
          <a:off x="2074970" y="1519258"/>
          <a:ext cx="922056" cy="552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E1D0F2-2D3E-40AC-931D-C2DB6D496A59}">
      <dsp:nvSpPr>
        <dsp:cNvPr id="0" name=""/>
        <dsp:cNvSpPr/>
      </dsp:nvSpPr>
      <dsp:spPr>
        <a:xfrm>
          <a:off x="2142743" y="1583642"/>
          <a:ext cx="922056" cy="552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Зрительный контакт 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58933" y="1599832"/>
        <a:ext cx="889676" cy="520378"/>
      </dsp:txXfrm>
    </dsp:sp>
    <dsp:sp modelId="{0AAD4A24-FD1E-4EEF-AAEC-585AC32EFB70}">
      <dsp:nvSpPr>
        <dsp:cNvPr id="0" name=""/>
        <dsp:cNvSpPr/>
      </dsp:nvSpPr>
      <dsp:spPr>
        <a:xfrm>
          <a:off x="3432690" y="1650126"/>
          <a:ext cx="1110228" cy="5909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D977EF-355A-4A29-B486-A64AF9CDAE4F}">
      <dsp:nvSpPr>
        <dsp:cNvPr id="0" name=""/>
        <dsp:cNvSpPr/>
      </dsp:nvSpPr>
      <dsp:spPr>
        <a:xfrm>
          <a:off x="3500463" y="1714510"/>
          <a:ext cx="1110228" cy="5909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Паралингвистическая</a:t>
          </a:r>
          <a:endParaRPr lang="ru-RU" sz="600" kern="1200" dirty="0" smtClean="0"/>
        </a:p>
      </dsp:txBody>
      <dsp:txXfrm>
        <a:off x="3517770" y="1731817"/>
        <a:ext cx="1075614" cy="556306"/>
      </dsp:txXfrm>
    </dsp:sp>
    <dsp:sp modelId="{3F27D4EE-1005-43F7-8131-5D6304664B90}">
      <dsp:nvSpPr>
        <dsp:cNvPr id="0" name=""/>
        <dsp:cNvSpPr/>
      </dsp:nvSpPr>
      <dsp:spPr>
        <a:xfrm>
          <a:off x="3039134" y="3349315"/>
          <a:ext cx="609955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41B3CB-5ADE-42A6-9896-1C86D94604EE}">
      <dsp:nvSpPr>
        <dsp:cNvPr id="0" name=""/>
        <dsp:cNvSpPr/>
      </dsp:nvSpPr>
      <dsp:spPr>
        <a:xfrm>
          <a:off x="3106907" y="3413699"/>
          <a:ext cx="609955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Громкость</a:t>
          </a:r>
        </a:p>
      </dsp:txBody>
      <dsp:txXfrm>
        <a:off x="3118251" y="3425043"/>
        <a:ext cx="587267" cy="364633"/>
      </dsp:txXfrm>
    </dsp:sp>
    <dsp:sp modelId="{2BA74E29-51F0-4F03-8FC6-F1FFFC69350E}">
      <dsp:nvSpPr>
        <dsp:cNvPr id="0" name=""/>
        <dsp:cNvSpPr/>
      </dsp:nvSpPr>
      <dsp:spPr>
        <a:xfrm>
          <a:off x="3873090" y="3349315"/>
          <a:ext cx="609955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7C2739-6409-4E6B-84D0-F13C6F884B94}">
      <dsp:nvSpPr>
        <dsp:cNvPr id="0" name=""/>
        <dsp:cNvSpPr/>
      </dsp:nvSpPr>
      <dsp:spPr>
        <a:xfrm>
          <a:off x="3940863" y="3413699"/>
          <a:ext cx="609955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Интонация</a:t>
          </a:r>
        </a:p>
      </dsp:txBody>
      <dsp:txXfrm>
        <a:off x="3952207" y="3425043"/>
        <a:ext cx="587267" cy="364633"/>
      </dsp:txXfrm>
    </dsp:sp>
    <dsp:sp modelId="{9A422E62-D95B-40FD-8D26-24A50B4A1F7E}">
      <dsp:nvSpPr>
        <dsp:cNvPr id="0" name=""/>
        <dsp:cNvSpPr/>
      </dsp:nvSpPr>
      <dsp:spPr>
        <a:xfrm>
          <a:off x="4707040" y="3349315"/>
          <a:ext cx="609955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1072A7-CB7A-47E3-A31B-4EE9B634D029}">
      <dsp:nvSpPr>
        <dsp:cNvPr id="0" name=""/>
        <dsp:cNvSpPr/>
      </dsp:nvSpPr>
      <dsp:spPr>
        <a:xfrm>
          <a:off x="4774813" y="3413699"/>
          <a:ext cx="609955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Тембр</a:t>
          </a:r>
        </a:p>
      </dsp:txBody>
      <dsp:txXfrm>
        <a:off x="4786157" y="3425043"/>
        <a:ext cx="587267" cy="364633"/>
      </dsp:txXfrm>
    </dsp:sp>
    <dsp:sp modelId="{5ACFF2A6-B051-4C61-B45E-C6E40F6FB7E3}">
      <dsp:nvSpPr>
        <dsp:cNvPr id="0" name=""/>
        <dsp:cNvSpPr/>
      </dsp:nvSpPr>
      <dsp:spPr>
        <a:xfrm>
          <a:off x="4786816" y="1519262"/>
          <a:ext cx="1149625" cy="5185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762B00-AB9E-4F8F-9B0C-35F74D12A0B8}">
      <dsp:nvSpPr>
        <dsp:cNvPr id="0" name=""/>
        <dsp:cNvSpPr/>
      </dsp:nvSpPr>
      <dsp:spPr>
        <a:xfrm>
          <a:off x="4854589" y="1583646"/>
          <a:ext cx="1149625" cy="518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Пространственная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69778" y="1598835"/>
        <a:ext cx="1119247" cy="488199"/>
      </dsp:txXfrm>
    </dsp:sp>
    <dsp:sp modelId="{D284F46B-580A-4D64-B3E9-F08AC603D2F2}">
      <dsp:nvSpPr>
        <dsp:cNvPr id="0" name=""/>
        <dsp:cNvSpPr/>
      </dsp:nvSpPr>
      <dsp:spPr>
        <a:xfrm>
          <a:off x="6322862" y="1519258"/>
          <a:ext cx="1209858" cy="551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B4E6F6-7A6A-4628-B08C-F4B51DCC9E92}">
      <dsp:nvSpPr>
        <dsp:cNvPr id="0" name=""/>
        <dsp:cNvSpPr/>
      </dsp:nvSpPr>
      <dsp:spPr>
        <a:xfrm>
          <a:off x="6390635" y="1583642"/>
          <a:ext cx="1209858" cy="551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 </a:t>
          </a:r>
          <a:r>
            <a:rPr lang="ru-RU" sz="1200" kern="1200" dirty="0" err="1" smtClean="0">
              <a:latin typeface="Times New Roman" pitchFamily="18" charset="0"/>
              <a:cs typeface="Times New Roman" pitchFamily="18" charset="0"/>
            </a:rPr>
            <a:t>Экстралингвисти-ческая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подсистемы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06791" y="1599798"/>
        <a:ext cx="1177546" cy="519280"/>
      </dsp:txXfrm>
    </dsp:sp>
    <dsp:sp modelId="{A513E8AA-EC09-4DBE-95DD-D9E805859343}">
      <dsp:nvSpPr>
        <dsp:cNvPr id="0" name=""/>
        <dsp:cNvSpPr/>
      </dsp:nvSpPr>
      <dsp:spPr>
        <a:xfrm>
          <a:off x="5091947" y="2322909"/>
          <a:ext cx="609955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7989EA-E56C-4447-A967-2C62DB441994}">
      <dsp:nvSpPr>
        <dsp:cNvPr id="0" name=""/>
        <dsp:cNvSpPr/>
      </dsp:nvSpPr>
      <dsp:spPr>
        <a:xfrm>
          <a:off x="5159719" y="2387293"/>
          <a:ext cx="609955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Темп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71063" y="2398637"/>
        <a:ext cx="587267" cy="364633"/>
      </dsp:txXfrm>
    </dsp:sp>
    <dsp:sp modelId="{76666BFA-D121-4F05-B28F-90E3F742F6E0}">
      <dsp:nvSpPr>
        <dsp:cNvPr id="0" name=""/>
        <dsp:cNvSpPr/>
      </dsp:nvSpPr>
      <dsp:spPr>
        <a:xfrm>
          <a:off x="6054195" y="2579510"/>
          <a:ext cx="609955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91628-307E-45D8-8E23-B0DC6677C055}">
      <dsp:nvSpPr>
        <dsp:cNvPr id="0" name=""/>
        <dsp:cNvSpPr/>
      </dsp:nvSpPr>
      <dsp:spPr>
        <a:xfrm>
          <a:off x="6121968" y="2643894"/>
          <a:ext cx="609955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Паузы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33312" y="2655238"/>
        <a:ext cx="587267" cy="364633"/>
      </dsp:txXfrm>
    </dsp:sp>
    <dsp:sp modelId="{09BDB104-473F-45AA-8DB3-22FE87309397}">
      <dsp:nvSpPr>
        <dsp:cNvPr id="0" name=""/>
        <dsp:cNvSpPr/>
      </dsp:nvSpPr>
      <dsp:spPr>
        <a:xfrm>
          <a:off x="7016449" y="2322909"/>
          <a:ext cx="609955" cy="387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0B2AE-36FB-4C85-8236-B1AC5FF991B1}">
      <dsp:nvSpPr>
        <dsp:cNvPr id="0" name=""/>
        <dsp:cNvSpPr/>
      </dsp:nvSpPr>
      <dsp:spPr>
        <a:xfrm>
          <a:off x="7084222" y="2387293"/>
          <a:ext cx="609955" cy="387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смех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095566" y="2398637"/>
        <a:ext cx="587267" cy="364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654CCDB-D4F1-4586-93C5-05DDBFC3146A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1C41CD8-7BCC-4068-A7E3-215BCDEAFF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ubscribe.ru/archive/comp.inet.news.zipsites/201009/09034924.html" TargetMode="External"/><Relationship Id="rId2" Type="http://schemas.openxmlformats.org/officeDocument/2006/relationships/hyperlink" Target="http://sociofobii.net/index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amswetha.wordpress.com/" TargetMode="External"/><Relationship Id="rId4" Type="http://schemas.openxmlformats.org/officeDocument/2006/relationships/hyperlink" Target="http://oboi.kards.qip.ru/list/show/689/42715/5/vzgljad.htm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643050"/>
            <a:ext cx="7772400" cy="181452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57200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ППМС ЦДиК «Доверие» Тульской области, Ленинского района</a:t>
            </a:r>
          </a:p>
          <a:p>
            <a:pPr algn="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Аброськина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Е.А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285860"/>
            <a:ext cx="69294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«Построение вербальной и невербальной коммуникации в процессе психологического консультирования»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8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/>
          <a:lstStyle/>
          <a:p>
            <a:pPr algn="ctr"/>
            <a:r>
              <a:rPr lang="ru-RU" dirty="0" smtClean="0"/>
              <a:t>Жесты</a:t>
            </a:r>
            <a:endParaRPr lang="ru-RU" dirty="0"/>
          </a:p>
        </p:txBody>
      </p:sp>
      <p:pic>
        <p:nvPicPr>
          <p:cNvPr id="4" name="Содержимое 3" descr="tomehy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00562" y="2143116"/>
            <a:ext cx="3521075" cy="2627668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596" y="1285860"/>
            <a:ext cx="4000528" cy="514353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Важное значение среди жестов играет рукопожатие. </a:t>
            </a:r>
          </a:p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Типы рукопожатий: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Ровно (как бы говорим – мы равны)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Ладонь снизу (как бы говорим – ты здесь главный)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Ладонь сверху (как бы говорим – главный здесь я)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Эффективным вариантом посадки консультанта и клиента, считается положение друг на против друга и чуть наискосок, которое позволяет с лёгкостью видеть лицо собеседника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girl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78300" y="2000240"/>
            <a:ext cx="3820087" cy="34554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Мимика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3691920" cy="475775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Мимические выражения несут более 70% всей невербальной информации.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Именно мимические реакции собеседника свидетельствуют о его эмоциональном отклике, служат в качестве средства регуляции процесса коммуникации.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over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1934" y="1785926"/>
            <a:ext cx="3975685" cy="38564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242048" cy="820122"/>
          </a:xfrm>
        </p:spPr>
        <p:txBody>
          <a:bodyPr/>
          <a:lstStyle/>
          <a:p>
            <a:pPr algn="ctr"/>
            <a:r>
              <a:rPr lang="ru-RU" dirty="0" smtClean="0"/>
              <a:t>Внешний вид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285860"/>
            <a:ext cx="4857784" cy="50720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Одежда психолога  должна быть неброской, но подобранной со  вкусом, не праздничной, но и не слишком буднично. </a:t>
            </a:r>
          </a:p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Выбор одежды должен соответствовать критериям: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адекватность ситуации;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удобность;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комфортность;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функциональность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свобода движений и действий;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опрятность и  чистота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Tissot_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786322"/>
            <a:ext cx="1685456" cy="1857364"/>
          </a:xfrm>
          <a:prstGeom prst="rect">
            <a:avLst/>
          </a:prstGeom>
          <a:noFill/>
        </p:spPr>
      </p:pic>
      <p:pic>
        <p:nvPicPr>
          <p:cNvPr id="6" name="Содержимое 6" descr="1288690256_classicstyl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57818" y="1285860"/>
            <a:ext cx="2735257" cy="34205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Список литературы и интернет источников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9416"/>
            <a:ext cx="7472386" cy="484632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Биркенбил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В. Язык интонации, мимики, жестов. СПб.: Питер,2000.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Лобанов А.А. Основы профессионально-педагогического общения. – С.-Петербург, 2000</a:t>
            </a:r>
          </a:p>
          <a:p>
            <a:pPr lvl="0"/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Почепцов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Г.Г. Теория коммуникации - М.: «Рефл-бук2, К.: «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Ваклер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 – 2003. - 656 с</a:t>
            </a:r>
          </a:p>
          <a:p>
            <a:pPr lvl="0" algn="just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Панфилова А.П. Деловая коммуникация в профессиональной деятельности: Учеб. пособие. – СПб: Знание, ИВЭСЭП, 2001.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  <a:hlinkClick r:id="rId2"/>
            </a:endParaRPr>
          </a:p>
          <a:p>
            <a:r>
              <a:rPr lang="en-US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2"/>
              </a:rPr>
              <a:t>http://sociofobii.net/index/</a:t>
            </a:r>
            <a:endParaRPr lang="ru-RU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http://subscribe.ru/archive/comp.inet.news.zipsites/201009/09034924.html</a:t>
            </a:r>
            <a:endParaRPr lang="ru-RU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4"/>
              </a:rPr>
              <a:t>http://oboi.kards.qip.ru/list/show/689/42715/5/vzgljad.htm</a:t>
            </a:r>
            <a:endParaRPr lang="ru-RU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5"/>
              </a:rPr>
              <a:t>http://iamswetha.wordpress.com/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tock-vector-vector-old-parchment-with-a-feather-in-a-case-with-ink-50616073.jpg"/>
          <p:cNvPicPr>
            <a:picLocks noChangeAspect="1"/>
          </p:cNvPicPr>
          <p:nvPr/>
        </p:nvPicPr>
        <p:blipFill>
          <a:blip r:embed="rId2"/>
          <a:srcRect l="4839" t="2381" r="6452" b="4763"/>
          <a:stretch>
            <a:fillRect/>
          </a:stretch>
        </p:blipFill>
        <p:spPr>
          <a:xfrm>
            <a:off x="1714480" y="-12713"/>
            <a:ext cx="4714908" cy="668461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28860" y="3071810"/>
            <a:ext cx="3643338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 </a:t>
            </a:r>
            <a:r>
              <a:rPr lang="ru-RU" dirty="0" smtClean="0"/>
              <a:t>Презентации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7686700" cy="585791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Вербальная коммуникация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Невербальная коммуникация.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Пространственная подсистема (межличностное пространство)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Зрительный контакт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Оптико-кинетическая подсистема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Пантомимика 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Мимика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Внешний вид психолога-консультанта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Паралингвистическая или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околоречевая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подсистема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Громкость голоса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Интонация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Тембр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Экстралингвистическая или внеречевая подсистема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Темп речи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Паузы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Смех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с одним вырезанным углом 19"/>
          <p:cNvSpPr/>
          <p:nvPr/>
        </p:nvSpPr>
        <p:spPr>
          <a:xfrm>
            <a:off x="4286248" y="3643314"/>
            <a:ext cx="3714776" cy="914400"/>
          </a:xfrm>
          <a:prstGeom prst="snip1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571604" y="1428736"/>
            <a:ext cx="378621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5929322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Вербальная коммуникация</a:t>
            </a:r>
            <a:endParaRPr lang="ru-RU" dirty="0"/>
          </a:p>
        </p:txBody>
      </p:sp>
      <p:pic>
        <p:nvPicPr>
          <p:cNvPr id="4" name="Содержимое 3" descr="conversation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57884" y="214290"/>
            <a:ext cx="2235191" cy="1996771"/>
          </a:xfrm>
        </p:spPr>
      </p:pic>
      <p:sp>
        <p:nvSpPr>
          <p:cNvPr id="7" name="Блок-схема: процесс 6"/>
          <p:cNvSpPr/>
          <p:nvPr/>
        </p:nvSpPr>
        <p:spPr>
          <a:xfrm>
            <a:off x="285720" y="2500306"/>
            <a:ext cx="1714512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Правильной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2786050" y="2500306"/>
            <a:ext cx="1928826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Понятной</a:t>
            </a:r>
            <a:endParaRPr lang="ru-RU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500694" y="2500306"/>
            <a:ext cx="2071702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Выразительной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43042" y="1714488"/>
            <a:ext cx="3721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Речь консультанта должна быть: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85720" y="3357562"/>
          <a:ext cx="3521075" cy="3340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Стрелка вправо 15"/>
          <p:cNvSpPr/>
          <p:nvPr/>
        </p:nvSpPr>
        <p:spPr>
          <a:xfrm>
            <a:off x="2143108" y="2643182"/>
            <a:ext cx="4286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929190" y="2643182"/>
            <a:ext cx="4286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357686" y="3857628"/>
            <a:ext cx="3728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беседе необходимо учитывать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86314" y="5214950"/>
            <a:ext cx="107157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Диалект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929454" y="5214950"/>
            <a:ext cx="91440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Стиль речи</a:t>
            </a:r>
            <a:endParaRPr lang="ru-RU" dirty="0"/>
          </a:p>
        </p:txBody>
      </p:sp>
      <p:sp>
        <p:nvSpPr>
          <p:cNvPr id="23" name="Стрелка вниз 22"/>
          <p:cNvSpPr/>
          <p:nvPr/>
        </p:nvSpPr>
        <p:spPr>
          <a:xfrm>
            <a:off x="5214942" y="4714884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7215206" y="4714884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AAA261EB-82DA-49F5-A7F1-511F21ADF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>
                                            <p:graphicEl>
                                              <a:dgm id="{AAA261EB-82DA-49F5-A7F1-511F21ADFF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29D4CC90-7A41-4DEC-B900-BD08A7C937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>
                                            <p:graphicEl>
                                              <a:dgm id="{29D4CC90-7A41-4DEC-B900-BD08A7C937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76D74173-0A25-40D1-9408-FCA7B321D5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>
                                            <p:graphicEl>
                                              <a:dgm id="{76D74173-0A25-40D1-9408-FCA7B321D5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2D89E0F7-F972-441C-B35F-5F4D522BA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">
                                            <p:graphicEl>
                                              <a:dgm id="{2D89E0F7-F972-441C-B35F-5F4D522BA7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32685EA9-CD59-4F8C-AB9A-2DE9573F41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5">
                                            <p:graphicEl>
                                              <a:dgm id="{32685EA9-CD59-4F8C-AB9A-2DE9573F41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C28C90D0-E326-4142-B7E6-A6C5B17B4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5">
                                            <p:graphicEl>
                                              <a:dgm id="{C28C90D0-E326-4142-B7E6-A6C5B17B4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8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E7A2C9C9-2D71-4A0B-87EF-C421D130C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5">
                                            <p:graphicEl>
                                              <a:dgm id="{E7A2C9C9-2D71-4A0B-87EF-C421D130C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8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8E90C4DC-D2BF-4CC8-A349-B1CB8D0457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5">
                                            <p:graphicEl>
                                              <a:dgm id="{8E90C4DC-D2BF-4CC8-A349-B1CB8D0457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1000"/>
                            </p:stCondLst>
                            <p:childTnLst>
                              <p:par>
                                <p:cTn id="8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1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3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500"/>
                            </p:stCondLst>
                            <p:childTnLst>
                              <p:par>
                                <p:cTn id="9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6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8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9" grpId="0" build="allAtOnce" animBg="1"/>
      <p:bldP spid="10" grpId="0" build="allAtOnce" animBg="1"/>
      <p:bldP spid="13" grpId="0" build="allAtOnce"/>
      <p:bldGraphic spid="15" grpId="0">
        <p:bldSub>
          <a:bldDgm bld="one"/>
        </p:bldSub>
      </p:bldGraphic>
      <p:bldP spid="16" grpId="0" animBg="1"/>
      <p:bldP spid="17" grpId="0" animBg="1"/>
      <p:bldP spid="18" grpId="0" build="p"/>
      <p:bldP spid="21" grpId="0" build="allAtOnce" animBg="1"/>
      <p:bldP spid="22" grpId="0" build="allAtOnce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357166"/>
            <a:ext cx="7239000" cy="642934"/>
          </a:xfrm>
        </p:spPr>
        <p:txBody>
          <a:bodyPr/>
          <a:lstStyle/>
          <a:p>
            <a:pPr algn="ctr"/>
            <a:r>
              <a:rPr lang="ru-RU" dirty="0" smtClean="0"/>
              <a:t>Вербальная коммуникация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214826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Связность диалога обеспечивается двумя собеседниками</a:t>
            </a:r>
            <a:endParaRPr lang="en-US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  <p:pic>
        <p:nvPicPr>
          <p:cNvPr id="7" name="Picture 46" descr="cylinder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285720" y="4786322"/>
            <a:ext cx="277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8"/>
          <p:cNvSpPr>
            <a:spLocks/>
          </p:cNvSpPr>
          <p:nvPr/>
        </p:nvSpPr>
        <p:spPr bwMode="gray">
          <a:xfrm>
            <a:off x="1143000" y="2071688"/>
            <a:ext cx="1304925" cy="2933700"/>
          </a:xfrm>
          <a:custGeom>
            <a:avLst/>
            <a:gdLst/>
            <a:ahLst/>
            <a:cxnLst>
              <a:cxn ang="0">
                <a:pos x="682" y="350"/>
              </a:cxn>
              <a:cxn ang="0">
                <a:pos x="720" y="242"/>
              </a:cxn>
              <a:cxn ang="0">
                <a:pos x="660" y="39"/>
              </a:cxn>
              <a:cxn ang="0">
                <a:pos x="409" y="118"/>
              </a:cxn>
              <a:cxn ang="0">
                <a:pos x="330" y="348"/>
              </a:cxn>
              <a:cxn ang="0">
                <a:pos x="319" y="450"/>
              </a:cxn>
              <a:cxn ang="0">
                <a:pos x="42" y="826"/>
              </a:cxn>
              <a:cxn ang="0">
                <a:pos x="126" y="994"/>
              </a:cxn>
              <a:cxn ang="0">
                <a:pos x="397" y="1105"/>
              </a:cxn>
              <a:cxn ang="0">
                <a:pos x="126" y="879"/>
              </a:cxn>
              <a:cxn ang="0">
                <a:pos x="348" y="655"/>
              </a:cxn>
              <a:cxn ang="0">
                <a:pos x="480" y="957"/>
              </a:cxn>
              <a:cxn ang="0">
                <a:pos x="336" y="1212"/>
              </a:cxn>
              <a:cxn ang="0">
                <a:pos x="343" y="1683"/>
              </a:cxn>
              <a:cxn ang="0">
                <a:pos x="462" y="2019"/>
              </a:cxn>
              <a:cxn ang="0">
                <a:pos x="427" y="2716"/>
              </a:cxn>
              <a:cxn ang="0">
                <a:pos x="354" y="2784"/>
              </a:cxn>
              <a:cxn ang="0">
                <a:pos x="376" y="3013"/>
              </a:cxn>
              <a:cxn ang="0">
                <a:pos x="402" y="2959"/>
              </a:cxn>
              <a:cxn ang="0">
                <a:pos x="430" y="2925"/>
              </a:cxn>
              <a:cxn ang="0">
                <a:pos x="628" y="3094"/>
              </a:cxn>
              <a:cxn ang="0">
                <a:pos x="636" y="3036"/>
              </a:cxn>
              <a:cxn ang="0">
                <a:pos x="604" y="2913"/>
              </a:cxn>
              <a:cxn ang="0">
                <a:pos x="619" y="2146"/>
              </a:cxn>
              <a:cxn ang="0">
                <a:pos x="639" y="1968"/>
              </a:cxn>
              <a:cxn ang="0">
                <a:pos x="724" y="1692"/>
              </a:cxn>
              <a:cxn ang="0">
                <a:pos x="772" y="1138"/>
              </a:cxn>
              <a:cxn ang="0">
                <a:pos x="712" y="816"/>
              </a:cxn>
              <a:cxn ang="0">
                <a:pos x="820" y="934"/>
              </a:cxn>
              <a:cxn ang="0">
                <a:pos x="1060" y="838"/>
              </a:cxn>
              <a:cxn ang="0">
                <a:pos x="1314" y="592"/>
              </a:cxn>
              <a:cxn ang="0">
                <a:pos x="1414" y="445"/>
              </a:cxn>
              <a:cxn ang="0">
                <a:pos x="1288" y="501"/>
              </a:cxn>
              <a:cxn ang="0">
                <a:pos x="1234" y="445"/>
              </a:cxn>
              <a:cxn ang="0">
                <a:pos x="1167" y="573"/>
              </a:cxn>
              <a:cxn ang="0">
                <a:pos x="775" y="607"/>
              </a:cxn>
              <a:cxn ang="0">
                <a:pos x="664" y="439"/>
              </a:cxn>
              <a:cxn ang="0">
                <a:pos x="609" y="378"/>
              </a:cxn>
            </a:cxnLst>
            <a:rect l="0" t="0" r="r" b="b"/>
            <a:pathLst>
              <a:path w="1416" h="3094">
                <a:moveTo>
                  <a:pt x="609" y="378"/>
                </a:moveTo>
                <a:cubicBezTo>
                  <a:pt x="609" y="378"/>
                  <a:pt x="645" y="364"/>
                  <a:pt x="682" y="350"/>
                </a:cubicBezTo>
                <a:cubicBezTo>
                  <a:pt x="672" y="314"/>
                  <a:pt x="692" y="278"/>
                  <a:pt x="692" y="278"/>
                </a:cubicBezTo>
                <a:cubicBezTo>
                  <a:pt x="698" y="260"/>
                  <a:pt x="715" y="264"/>
                  <a:pt x="720" y="242"/>
                </a:cubicBezTo>
                <a:cubicBezTo>
                  <a:pt x="746" y="212"/>
                  <a:pt x="730" y="180"/>
                  <a:pt x="720" y="146"/>
                </a:cubicBezTo>
                <a:cubicBezTo>
                  <a:pt x="732" y="106"/>
                  <a:pt x="703" y="61"/>
                  <a:pt x="660" y="39"/>
                </a:cubicBezTo>
                <a:cubicBezTo>
                  <a:pt x="617" y="10"/>
                  <a:pt x="531" y="0"/>
                  <a:pt x="483" y="16"/>
                </a:cubicBezTo>
                <a:cubicBezTo>
                  <a:pt x="435" y="32"/>
                  <a:pt x="422" y="83"/>
                  <a:pt x="409" y="118"/>
                </a:cubicBezTo>
                <a:lnTo>
                  <a:pt x="384" y="223"/>
                </a:lnTo>
                <a:cubicBezTo>
                  <a:pt x="384" y="223"/>
                  <a:pt x="376" y="324"/>
                  <a:pt x="330" y="348"/>
                </a:cubicBezTo>
                <a:cubicBezTo>
                  <a:pt x="386" y="358"/>
                  <a:pt x="415" y="391"/>
                  <a:pt x="415" y="391"/>
                </a:cubicBezTo>
                <a:lnTo>
                  <a:pt x="319" y="450"/>
                </a:lnTo>
                <a:lnTo>
                  <a:pt x="244" y="550"/>
                </a:lnTo>
                <a:lnTo>
                  <a:pt x="42" y="826"/>
                </a:lnTo>
                <a:cubicBezTo>
                  <a:pt x="2" y="886"/>
                  <a:pt x="0" y="892"/>
                  <a:pt x="4" y="907"/>
                </a:cubicBezTo>
                <a:cubicBezTo>
                  <a:pt x="8" y="922"/>
                  <a:pt x="70" y="943"/>
                  <a:pt x="126" y="994"/>
                </a:cubicBezTo>
                <a:lnTo>
                  <a:pt x="368" y="1150"/>
                </a:lnTo>
                <a:lnTo>
                  <a:pt x="397" y="1105"/>
                </a:lnTo>
                <a:lnTo>
                  <a:pt x="265" y="1008"/>
                </a:lnTo>
                <a:lnTo>
                  <a:pt x="126" y="879"/>
                </a:lnTo>
                <a:lnTo>
                  <a:pt x="147" y="841"/>
                </a:lnTo>
                <a:cubicBezTo>
                  <a:pt x="147" y="841"/>
                  <a:pt x="247" y="748"/>
                  <a:pt x="348" y="655"/>
                </a:cubicBezTo>
                <a:cubicBezTo>
                  <a:pt x="384" y="708"/>
                  <a:pt x="404" y="724"/>
                  <a:pt x="426" y="774"/>
                </a:cubicBezTo>
                <a:cubicBezTo>
                  <a:pt x="448" y="824"/>
                  <a:pt x="484" y="902"/>
                  <a:pt x="480" y="957"/>
                </a:cubicBezTo>
                <a:lnTo>
                  <a:pt x="399" y="1102"/>
                </a:lnTo>
                <a:lnTo>
                  <a:pt x="336" y="1212"/>
                </a:lnTo>
                <a:cubicBezTo>
                  <a:pt x="322" y="1244"/>
                  <a:pt x="314" y="1268"/>
                  <a:pt x="315" y="1293"/>
                </a:cubicBezTo>
                <a:cubicBezTo>
                  <a:pt x="316" y="1318"/>
                  <a:pt x="334" y="1618"/>
                  <a:pt x="343" y="1683"/>
                </a:cubicBezTo>
                <a:lnTo>
                  <a:pt x="367" y="1686"/>
                </a:lnTo>
                <a:cubicBezTo>
                  <a:pt x="367" y="1686"/>
                  <a:pt x="414" y="1852"/>
                  <a:pt x="462" y="2019"/>
                </a:cubicBezTo>
                <a:cubicBezTo>
                  <a:pt x="417" y="2130"/>
                  <a:pt x="413" y="2159"/>
                  <a:pt x="409" y="2274"/>
                </a:cubicBezTo>
                <a:cubicBezTo>
                  <a:pt x="405" y="2389"/>
                  <a:pt x="430" y="2635"/>
                  <a:pt x="427" y="2716"/>
                </a:cubicBezTo>
                <a:lnTo>
                  <a:pt x="402" y="2755"/>
                </a:lnTo>
                <a:lnTo>
                  <a:pt x="354" y="2784"/>
                </a:lnTo>
                <a:cubicBezTo>
                  <a:pt x="354" y="2784"/>
                  <a:pt x="347" y="2819"/>
                  <a:pt x="340" y="2854"/>
                </a:cubicBezTo>
                <a:cubicBezTo>
                  <a:pt x="375" y="2899"/>
                  <a:pt x="376" y="3013"/>
                  <a:pt x="376" y="3013"/>
                </a:cubicBezTo>
                <a:lnTo>
                  <a:pt x="393" y="3009"/>
                </a:lnTo>
                <a:lnTo>
                  <a:pt x="402" y="2959"/>
                </a:lnTo>
                <a:lnTo>
                  <a:pt x="424" y="2961"/>
                </a:lnTo>
                <a:lnTo>
                  <a:pt x="430" y="2925"/>
                </a:lnTo>
                <a:lnTo>
                  <a:pt x="487" y="3058"/>
                </a:lnTo>
                <a:cubicBezTo>
                  <a:pt x="520" y="3086"/>
                  <a:pt x="599" y="3091"/>
                  <a:pt x="628" y="3094"/>
                </a:cubicBezTo>
                <a:lnTo>
                  <a:pt x="661" y="3075"/>
                </a:lnTo>
                <a:lnTo>
                  <a:pt x="636" y="3036"/>
                </a:lnTo>
                <a:lnTo>
                  <a:pt x="690" y="3021"/>
                </a:lnTo>
                <a:lnTo>
                  <a:pt x="604" y="2913"/>
                </a:lnTo>
                <a:cubicBezTo>
                  <a:pt x="578" y="2861"/>
                  <a:pt x="574" y="2833"/>
                  <a:pt x="532" y="2710"/>
                </a:cubicBezTo>
                <a:cubicBezTo>
                  <a:pt x="534" y="2582"/>
                  <a:pt x="602" y="2260"/>
                  <a:pt x="619" y="2146"/>
                </a:cubicBezTo>
                <a:cubicBezTo>
                  <a:pt x="635" y="2031"/>
                  <a:pt x="634" y="2055"/>
                  <a:pt x="637" y="2025"/>
                </a:cubicBezTo>
                <a:cubicBezTo>
                  <a:pt x="640" y="1995"/>
                  <a:pt x="642" y="1980"/>
                  <a:pt x="639" y="1968"/>
                </a:cubicBezTo>
                <a:cubicBezTo>
                  <a:pt x="670" y="1830"/>
                  <a:pt x="702" y="1693"/>
                  <a:pt x="702" y="1693"/>
                </a:cubicBezTo>
                <a:lnTo>
                  <a:pt x="724" y="1692"/>
                </a:lnTo>
                <a:cubicBezTo>
                  <a:pt x="724" y="1692"/>
                  <a:pt x="763" y="1505"/>
                  <a:pt x="771" y="1413"/>
                </a:cubicBezTo>
                <a:cubicBezTo>
                  <a:pt x="779" y="1321"/>
                  <a:pt x="778" y="1218"/>
                  <a:pt x="772" y="1138"/>
                </a:cubicBezTo>
                <a:cubicBezTo>
                  <a:pt x="766" y="1082"/>
                  <a:pt x="745" y="994"/>
                  <a:pt x="735" y="934"/>
                </a:cubicBezTo>
                <a:lnTo>
                  <a:pt x="712" y="816"/>
                </a:lnTo>
                <a:lnTo>
                  <a:pt x="735" y="786"/>
                </a:lnTo>
                <a:lnTo>
                  <a:pt x="820" y="934"/>
                </a:lnTo>
                <a:cubicBezTo>
                  <a:pt x="849" y="968"/>
                  <a:pt x="867" y="1006"/>
                  <a:pt x="907" y="990"/>
                </a:cubicBezTo>
                <a:cubicBezTo>
                  <a:pt x="947" y="974"/>
                  <a:pt x="1004" y="894"/>
                  <a:pt x="1060" y="838"/>
                </a:cubicBezTo>
                <a:lnTo>
                  <a:pt x="1204" y="646"/>
                </a:lnTo>
                <a:cubicBezTo>
                  <a:pt x="1246" y="605"/>
                  <a:pt x="1286" y="608"/>
                  <a:pt x="1314" y="592"/>
                </a:cubicBezTo>
                <a:cubicBezTo>
                  <a:pt x="1342" y="576"/>
                  <a:pt x="1357" y="572"/>
                  <a:pt x="1374" y="547"/>
                </a:cubicBezTo>
                <a:cubicBezTo>
                  <a:pt x="1391" y="522"/>
                  <a:pt x="1416" y="462"/>
                  <a:pt x="1414" y="445"/>
                </a:cubicBezTo>
                <a:cubicBezTo>
                  <a:pt x="1401" y="435"/>
                  <a:pt x="1386" y="436"/>
                  <a:pt x="1365" y="445"/>
                </a:cubicBezTo>
                <a:lnTo>
                  <a:pt x="1288" y="501"/>
                </a:lnTo>
                <a:lnTo>
                  <a:pt x="1209" y="528"/>
                </a:lnTo>
                <a:lnTo>
                  <a:pt x="1234" y="445"/>
                </a:lnTo>
                <a:cubicBezTo>
                  <a:pt x="1231" y="435"/>
                  <a:pt x="1203" y="447"/>
                  <a:pt x="1192" y="468"/>
                </a:cubicBezTo>
                <a:lnTo>
                  <a:pt x="1167" y="573"/>
                </a:lnTo>
                <a:cubicBezTo>
                  <a:pt x="1117" y="639"/>
                  <a:pt x="957" y="856"/>
                  <a:pt x="892" y="862"/>
                </a:cubicBezTo>
                <a:cubicBezTo>
                  <a:pt x="852" y="790"/>
                  <a:pt x="801" y="672"/>
                  <a:pt x="775" y="607"/>
                </a:cubicBezTo>
                <a:cubicBezTo>
                  <a:pt x="751" y="543"/>
                  <a:pt x="766" y="508"/>
                  <a:pt x="747" y="480"/>
                </a:cubicBezTo>
                <a:cubicBezTo>
                  <a:pt x="728" y="449"/>
                  <a:pt x="683" y="452"/>
                  <a:pt x="664" y="439"/>
                </a:cubicBezTo>
                <a:cubicBezTo>
                  <a:pt x="645" y="426"/>
                  <a:pt x="643" y="412"/>
                  <a:pt x="634" y="402"/>
                </a:cubicBezTo>
                <a:lnTo>
                  <a:pt x="609" y="37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3372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8" name="Picture 46" descr="cylinder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5429256" y="4857760"/>
            <a:ext cx="277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0"/>
          <p:cNvSpPr>
            <a:spLocks noEditPoints="1"/>
          </p:cNvSpPr>
          <p:nvPr/>
        </p:nvSpPr>
        <p:spPr bwMode="gray">
          <a:xfrm>
            <a:off x="6500826" y="2143116"/>
            <a:ext cx="963613" cy="3005137"/>
          </a:xfrm>
          <a:custGeom>
            <a:avLst/>
            <a:gdLst>
              <a:gd name="T0" fmla="*/ 785145909 w 1155"/>
              <a:gd name="T1" fmla="*/ 810826331 h 3334"/>
              <a:gd name="T2" fmla="*/ 721109472 w 1155"/>
              <a:gd name="T3" fmla="*/ 636149865 h 3334"/>
              <a:gd name="T4" fmla="*/ 609740885 w 1155"/>
              <a:gd name="T5" fmla="*/ 459847232 h 3334"/>
              <a:gd name="T6" fmla="*/ 508813521 w 1155"/>
              <a:gd name="T7" fmla="*/ 382664628 h 3334"/>
              <a:gd name="T8" fmla="*/ 561713766 w 1155"/>
              <a:gd name="T9" fmla="*/ 264859506 h 3334"/>
              <a:gd name="T10" fmla="*/ 569370106 w 1155"/>
              <a:gd name="T11" fmla="*/ 161678002 h 3334"/>
              <a:gd name="T12" fmla="*/ 524822838 w 1155"/>
              <a:gd name="T13" fmla="*/ 70682921 h 3334"/>
              <a:gd name="T14" fmla="*/ 400229712 w 1155"/>
              <a:gd name="T15" fmla="*/ 5687587 h 3334"/>
              <a:gd name="T16" fmla="*/ 368211076 w 1155"/>
              <a:gd name="T17" fmla="*/ 39810406 h 3334"/>
              <a:gd name="T18" fmla="*/ 323663808 w 1155"/>
              <a:gd name="T19" fmla="*/ 63371084 h 3334"/>
              <a:gd name="T20" fmla="*/ 320879760 w 1155"/>
              <a:gd name="T21" fmla="*/ 134867032 h 3334"/>
              <a:gd name="T22" fmla="*/ 329928542 w 1155"/>
              <a:gd name="T23" fmla="*/ 165740434 h 3334"/>
              <a:gd name="T24" fmla="*/ 327840297 w 1155"/>
              <a:gd name="T25" fmla="*/ 286795017 h 3334"/>
              <a:gd name="T26" fmla="*/ 361250539 w 1155"/>
              <a:gd name="T27" fmla="*/ 337979678 h 3334"/>
              <a:gd name="T28" fmla="*/ 247097905 w 1155"/>
              <a:gd name="T29" fmla="*/ 428161704 h 3334"/>
              <a:gd name="T30" fmla="*/ 163572247 w 1155"/>
              <a:gd name="T31" fmla="*/ 472034528 h 3334"/>
              <a:gd name="T32" fmla="*/ 121113223 w 1155"/>
              <a:gd name="T33" fmla="*/ 704395479 h 3334"/>
              <a:gd name="T34" fmla="*/ 94662657 w 1155"/>
              <a:gd name="T35" fmla="*/ 941630875 h 3334"/>
              <a:gd name="T36" fmla="*/ 79349977 w 1155"/>
              <a:gd name="T37" fmla="*/ 1182928929 h 3334"/>
              <a:gd name="T38" fmla="*/ 79349977 w 1155"/>
              <a:gd name="T39" fmla="*/ 1247925138 h 3334"/>
              <a:gd name="T40" fmla="*/ 123201468 w 1155"/>
              <a:gd name="T41" fmla="*/ 1388479699 h 3334"/>
              <a:gd name="T42" fmla="*/ 121113223 w 1155"/>
              <a:gd name="T43" fmla="*/ 1403103372 h 3334"/>
              <a:gd name="T44" fmla="*/ 91878610 w 1155"/>
              <a:gd name="T45" fmla="*/ 1445351043 h 3334"/>
              <a:gd name="T46" fmla="*/ 30626208 w 1155"/>
              <a:gd name="T47" fmla="*/ 1822328875 h 3334"/>
              <a:gd name="T48" fmla="*/ 75173488 w 1155"/>
              <a:gd name="T49" fmla="*/ 1803641867 h 3334"/>
              <a:gd name="T50" fmla="*/ 91182806 w 1155"/>
              <a:gd name="T51" fmla="*/ 1930385331 h 3334"/>
              <a:gd name="T52" fmla="*/ 19489175 w 1155"/>
              <a:gd name="T53" fmla="*/ 2147483647 h 3334"/>
              <a:gd name="T54" fmla="*/ 0 w 1155"/>
              <a:gd name="T55" fmla="*/ 2147483647 h 3334"/>
              <a:gd name="T56" fmla="*/ 25058105 w 1155"/>
              <a:gd name="T57" fmla="*/ 2147483647 h 3334"/>
              <a:gd name="T58" fmla="*/ 75869292 w 1155"/>
              <a:gd name="T59" fmla="*/ 2147483647 h 3334"/>
              <a:gd name="T60" fmla="*/ 136425904 w 1155"/>
              <a:gd name="T61" fmla="*/ 2147483647 h 3334"/>
              <a:gd name="T62" fmla="*/ 178189124 w 1155"/>
              <a:gd name="T63" fmla="*/ 2147483647 h 3334"/>
              <a:gd name="T64" fmla="*/ 198374930 w 1155"/>
              <a:gd name="T65" fmla="*/ 2147483647 h 3334"/>
              <a:gd name="T66" fmla="*/ 259627371 w 1155"/>
              <a:gd name="T67" fmla="*/ 2147483647 h 3334"/>
              <a:gd name="T68" fmla="*/ 410670100 w 1155"/>
              <a:gd name="T69" fmla="*/ 1512784531 h 3334"/>
              <a:gd name="T70" fmla="*/ 504637032 w 1155"/>
              <a:gd name="T71" fmla="*/ 1695585862 h 3334"/>
              <a:gd name="T72" fmla="*/ 532479179 w 1155"/>
              <a:gd name="T73" fmla="*/ 1957195400 h 3334"/>
              <a:gd name="T74" fmla="*/ 537351471 w 1155"/>
              <a:gd name="T75" fmla="*/ 2147483647 h 3334"/>
              <a:gd name="T76" fmla="*/ 563801176 w 1155"/>
              <a:gd name="T77" fmla="*/ 2147483647 h 3334"/>
              <a:gd name="T78" fmla="*/ 558233081 w 1155"/>
              <a:gd name="T79" fmla="*/ 2147483647 h 3334"/>
              <a:gd name="T80" fmla="*/ 609740885 w 1155"/>
              <a:gd name="T81" fmla="*/ 2147483647 h 3334"/>
              <a:gd name="T82" fmla="*/ 669601668 w 1155"/>
              <a:gd name="T83" fmla="*/ 2147483647 h 3334"/>
              <a:gd name="T84" fmla="*/ 700227862 w 1155"/>
              <a:gd name="T85" fmla="*/ 2147483647 h 3334"/>
              <a:gd name="T86" fmla="*/ 729461616 w 1155"/>
              <a:gd name="T87" fmla="*/ 2147483647 h 3334"/>
              <a:gd name="T88" fmla="*/ 729461616 w 1155"/>
              <a:gd name="T89" fmla="*/ 2147483647 h 3334"/>
              <a:gd name="T90" fmla="*/ 721109472 w 1155"/>
              <a:gd name="T91" fmla="*/ 2147483647 h 3334"/>
              <a:gd name="T92" fmla="*/ 691179081 w 1155"/>
              <a:gd name="T93" fmla="*/ 1732146849 h 3334"/>
              <a:gd name="T94" fmla="*/ 680042055 w 1155"/>
              <a:gd name="T95" fmla="*/ 1267424271 h 3334"/>
              <a:gd name="T96" fmla="*/ 636887229 w 1155"/>
              <a:gd name="T97" fmla="*/ 1069998365 h 3334"/>
              <a:gd name="T98" fmla="*/ 760784448 w 1155"/>
              <a:gd name="T99" fmla="*/ 988753329 h 3334"/>
              <a:gd name="T100" fmla="*/ 798371179 w 1155"/>
              <a:gd name="T101" fmla="*/ 959505080 h 3334"/>
              <a:gd name="T102" fmla="*/ 199070734 w 1155"/>
              <a:gd name="T103" fmla="*/ 935944191 h 3334"/>
              <a:gd name="T104" fmla="*/ 211599366 w 1155"/>
              <a:gd name="T105" fmla="*/ 860385839 h 3334"/>
              <a:gd name="T106" fmla="*/ 141298196 w 1155"/>
              <a:gd name="T107" fmla="*/ 1329983201 h 3334"/>
              <a:gd name="T108" fmla="*/ 146170488 w 1155"/>
              <a:gd name="T109" fmla="*/ 1681774314 h 3334"/>
              <a:gd name="T110" fmla="*/ 187237905 w 1155"/>
              <a:gd name="T111" fmla="*/ 1339732317 h 3334"/>
              <a:gd name="T112" fmla="*/ 163572247 w 1155"/>
              <a:gd name="T113" fmla="*/ 1425851910 h 3334"/>
              <a:gd name="T114" fmla="*/ 164963854 w 1155"/>
              <a:gd name="T115" fmla="*/ 1368980565 h 3334"/>
              <a:gd name="T116" fmla="*/ 180277368 w 1155"/>
              <a:gd name="T117" fmla="*/ 1282860972 h 3334"/>
              <a:gd name="T118" fmla="*/ 202550585 w 1155"/>
              <a:gd name="T119" fmla="*/ 1199178657 h 3334"/>
              <a:gd name="T120" fmla="*/ 622269518 w 1155"/>
              <a:gd name="T121" fmla="*/ 863636145 h 3334"/>
              <a:gd name="T122" fmla="*/ 663336934 w 1155"/>
              <a:gd name="T123" fmla="*/ 852261877 h 333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55"/>
              <a:gd name="T187" fmla="*/ 0 h 3334"/>
              <a:gd name="T188" fmla="*/ 1155 w 1155"/>
              <a:gd name="T189" fmla="*/ 3334 h 333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4929198"/>
            <a:ext cx="2786082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Диалогическая речь отличается непроизвольностью, реактивностью. </a:t>
            </a:r>
            <a:endParaRPr lang="en-US" sz="22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1214422"/>
            <a:ext cx="45720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dirty="0">
                <a:latin typeface="Trebuchet MS" pitchFamily="34" charset="0"/>
              </a:rPr>
              <a:t>Д</a:t>
            </a:r>
            <a:r>
              <a:rPr lang="ru-RU" dirty="0" smtClean="0">
                <a:latin typeface="Trebuchet MS" pitchFamily="34" charset="0"/>
              </a:rPr>
              <a:t>ля диалога типично использование шаблонов и клише, речевых стереотипов, устойчивых формул общения, привычных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239000" cy="9658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Схема невербальной коммуникации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285860"/>
          <a:ext cx="7786742" cy="5027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F4E3B2-462E-43F1-9048-63B129377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DDF4E3B2-462E-43F1-9048-63B1293776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469749-1F6D-4410-97F1-1021E2FA22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83469749-1F6D-4410-97F1-1021E2FA22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D84FFC-B614-4E4B-AB49-8F44AAEF8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CDD84FFC-B614-4E4B-AB49-8F44AAEF8C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92EB3-152B-489D-A33F-9C386DAF65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FC992EB3-152B-489D-A33F-9C386DAF65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0F2DCA-B6BE-4632-9EDA-6B92749717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110F2DCA-B6BE-4632-9EDA-6B92749717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75C27D-4233-4D5E-8A98-213499B61C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2D75C27D-4233-4D5E-8A98-213499B61C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53A0CE-6B2D-4C59-9666-68948EE22E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A753A0CE-6B2D-4C59-9666-68948EE22E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E1D0F2-2D3E-40AC-931D-C2DB6D496A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03E1D0F2-2D3E-40AC-931D-C2DB6D496A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401E5B-E0AC-4709-8527-DB827A391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77401E5B-E0AC-4709-8527-DB827A3913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AD4A24-FD1E-4EEF-AAEC-585AC32EFB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0AAD4A24-FD1E-4EEF-AAEC-585AC32EFB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D977EF-355A-4A29-B486-A64AF9CDAE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C4D977EF-355A-4A29-B486-A64AF9CDAE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4DFC55-90FC-4A53-BF59-91E0EDFC18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B34DFC55-90FC-4A53-BF59-91E0EDFC18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4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CFF2A6-B051-4C61-B45E-C6E40F6FB7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5ACFF2A6-B051-4C61-B45E-C6E40F6FB7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762B00-AB9E-4F8F-9B0C-35F74D12A0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graphicEl>
                                              <a:dgm id="{84762B00-AB9E-4F8F-9B0C-35F74D12A0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916014-2CF1-4C7C-86DF-09AAF3EF2B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">
                                            <p:graphicEl>
                                              <a:dgm id="{4C916014-2CF1-4C7C-86DF-09AAF3EF2B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84F46B-580A-4D64-B3E9-F08AC603D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">
                                            <p:graphicEl>
                                              <a:dgm id="{D284F46B-580A-4D64-B3E9-F08AC603D2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2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B4E6F6-7A6A-4628-B08C-F4B51DCC9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">
                                            <p:graphicEl>
                                              <a:dgm id="{12B4E6F6-7A6A-4628-B08C-F4B51DCC9E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7C0353-F6AB-45A9-BE10-BF3FFF36F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">
                                            <p:graphicEl>
                                              <a:dgm id="{CA7C0353-F6AB-45A9-BE10-BF3FFF36F8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6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2B08B0-7B15-4DFD-84D7-12BE38D7C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4">
                                            <p:graphicEl>
                                              <a:dgm id="{BC2B08B0-7B15-4DFD-84D7-12BE38D7C4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8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72377D-C2C2-44C0-8B07-BB95ED006A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graphicEl>
                                              <a:dgm id="{AF72377D-C2C2-44C0-8B07-BB95ED006A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3D0BE5-3CAF-4E70-B1D7-38AF1963BC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4">
                                            <p:graphicEl>
                                              <a:dgm id="{D63D0BE5-3CAF-4E70-B1D7-38AF1963BC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2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D518D8-82D7-4190-8948-29C0BC031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>
                                            <p:graphicEl>
                                              <a:dgm id="{8BD518D8-82D7-4190-8948-29C0BC031D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4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B2A47C-C77C-4515-986A-A415ADDBC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4">
                                            <p:graphicEl>
                                              <a:dgm id="{DEB2A47C-C77C-4515-986A-A415ADDBC7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6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BF146D-A910-4BE4-9AB6-AC9199DFB1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">
                                            <p:graphicEl>
                                              <a:dgm id="{B2BF146D-A910-4BE4-9AB6-AC9199DFB1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8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037148-1C49-430D-8E0D-E117E03DE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4">
                                            <p:graphicEl>
                                              <a:dgm id="{09037148-1C49-430D-8E0D-E117E03DEF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58D6D4-18E1-4207-BD92-A3FE563441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">
                                            <p:graphicEl>
                                              <a:dgm id="{2058D6D4-18E1-4207-BD92-A3FE563441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2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D13BE3-EFA7-4B33-9DC7-9FE7DD8782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">
                                            <p:graphicEl>
                                              <a:dgm id="{EDD13BE3-EFA7-4B33-9DC7-9FE7DD8782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4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27D4EE-1005-43F7-8131-5D6304664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4">
                                            <p:graphicEl>
                                              <a:dgm id="{3F27D4EE-1005-43F7-8131-5D6304664B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6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41B3CB-5ADE-42A6-9896-1C86D94604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4">
                                            <p:graphicEl>
                                              <a:dgm id="{F041B3CB-5ADE-42A6-9896-1C86D94604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8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402EB4-FA45-449E-BEB1-F70328F0B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4">
                                            <p:graphicEl>
                                              <a:dgm id="{1D402EB4-FA45-449E-BEB1-F70328F0BA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0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A74E29-51F0-4F03-8FC6-F1FFFC6935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4">
                                            <p:graphicEl>
                                              <a:dgm id="{2BA74E29-51F0-4F03-8FC6-F1FFFC6935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2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7C2739-6409-4E6B-84D0-F13C6F884B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4">
                                            <p:graphicEl>
                                              <a:dgm id="{C47C2739-6409-4E6B-84D0-F13C6F884B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4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64DA9-1F41-4BDF-ABC5-D4F644E3E6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4">
                                            <p:graphicEl>
                                              <a:dgm id="{A0164DA9-1F41-4BDF-ABC5-D4F644E3E6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6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422E62-D95B-40FD-8D26-24A50B4A1F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4">
                                            <p:graphicEl>
                                              <a:dgm id="{9A422E62-D95B-40FD-8D26-24A50B4A1F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68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1072A7-CB7A-47E3-A31B-4EE9B634D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4">
                                            <p:graphicEl>
                                              <a:dgm id="{9F1072A7-CB7A-47E3-A31B-4EE9B634D0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0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6FE23E-A39C-4691-8A4E-F905D881A1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4">
                                            <p:graphicEl>
                                              <a:dgm id="{E76FE23E-A39C-4691-8A4E-F905D881A1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2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13E8AA-EC09-4DBE-95DD-D9E8058593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4">
                                            <p:graphicEl>
                                              <a:dgm id="{A513E8AA-EC09-4DBE-95DD-D9E8058593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74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7989EA-E56C-4447-A967-2C62DB441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4">
                                            <p:graphicEl>
                                              <a:dgm id="{C87989EA-E56C-4447-A967-2C62DB4419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765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547A81-7D0C-413E-927F-935F8536C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0"/>
                                        <p:tgtEl>
                                          <p:spTgt spid="4">
                                            <p:graphicEl>
                                              <a:dgm id="{21547A81-7D0C-413E-927F-935F8536C4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85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666BFA-D121-4F05-B28F-90E3F742F6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4">
                                            <p:graphicEl>
                                              <a:dgm id="{76666BFA-D121-4F05-B28F-90E3F742F6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05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1628-307E-45D8-8E23-B0DC6677C0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4">
                                            <p:graphicEl>
                                              <a:dgm id="{AAF91628-307E-45D8-8E23-B0DC6677C0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82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79A072-2B57-4A72-830B-D320446E7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4">
                                            <p:graphicEl>
                                              <a:dgm id="{1779A072-2B57-4A72-830B-D320446E70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845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BDB104-473F-45AA-8DB3-22FE873093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4">
                                            <p:graphicEl>
                                              <a:dgm id="{09BDB104-473F-45AA-8DB3-22FE873093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865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30B2AE-36FB-4C85-8236-B1AC5FF991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4">
                                            <p:graphicEl>
                                              <a:dgm id="{8E30B2AE-36FB-4C85-8236-B1AC5FF991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885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D7A588-E045-4F02-99C7-9C6464F36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4">
                                            <p:graphicEl>
                                              <a:dgm id="{70D7A588-E045-4F02-99C7-9C6464F364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905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2F1323-7412-45AD-B88C-6F2EE08BF2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000"/>
                                        <p:tgtEl>
                                          <p:spTgt spid="4">
                                            <p:graphicEl>
                                              <a:dgm id="{A22F1323-7412-45AD-B88C-6F2EE08BF2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925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19D882-7341-466E-AADC-50A974FD75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4">
                                            <p:graphicEl>
                                              <a:dgm id="{7C19D882-7341-466E-AADC-50A974FD75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94500"/>
                            </p:stCondLst>
                            <p:childTnLst>
                              <p:par>
                                <p:cTn id="1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EDA7D4-D81A-4D35-845D-12CBBD463F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4">
                                            <p:graphicEl>
                                              <a:dgm id="{8DEDA7D4-D81A-4D35-845D-12CBBD463F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96500"/>
                            </p:stCondLst>
                            <p:childTnLst>
                              <p:par>
                                <p:cTn id="2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F64C-C3A7-4609-A558-57DA33F87E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000"/>
                                        <p:tgtEl>
                                          <p:spTgt spid="4">
                                            <p:graphicEl>
                                              <a:dgm id="{CE0EF64C-C3A7-4609-A558-57DA33F87E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98500"/>
                            </p:stCondLst>
                            <p:childTnLst>
                              <p:par>
                                <p:cTn id="2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A2C11E-B27E-4256-9251-F942AA31C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4">
                                            <p:graphicEl>
                                              <a:dgm id="{E4A2C11E-B27E-4256-9251-F942AA31C2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Диаграмма Передачи информации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7400948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Chart bld="category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Пространственная подсистема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Виды расстояний между психологом и клиентом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интимное расстояние (радиус) от 0 до 45 см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персональное расстояние от 45 до 120 см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социальное расстояние 1 – 4  метров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публичное расстояние 1 – 7,5 метров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3" descr="31256991.origina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67236" y="1787492"/>
            <a:ext cx="3005159" cy="454780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Зрительный контакт</a:t>
            </a:r>
            <a:br>
              <a:rPr lang="ru-RU" dirty="0" smtClean="0"/>
            </a:br>
            <a:r>
              <a:rPr lang="ru-RU" dirty="0" smtClean="0"/>
              <a:t>Виды взглядов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2757478" cy="3098174"/>
          </a:xfrm>
        </p:spPr>
        <p:txBody>
          <a:bodyPr/>
          <a:lstStyle/>
          <a:p>
            <a:r>
              <a:rPr lang="ru-RU" dirty="0" smtClean="0"/>
              <a:t>Деловой</a:t>
            </a:r>
          </a:p>
          <a:p>
            <a:r>
              <a:rPr lang="ru-RU" dirty="0" smtClean="0"/>
              <a:t>Социальный</a:t>
            </a:r>
          </a:p>
          <a:p>
            <a:r>
              <a:rPr lang="ru-RU" dirty="0" smtClean="0"/>
              <a:t>Интимный</a:t>
            </a:r>
          </a:p>
          <a:p>
            <a:r>
              <a:rPr lang="ru-RU" dirty="0" smtClean="0"/>
              <a:t>Искоса</a:t>
            </a:r>
          </a:p>
          <a:p>
            <a:r>
              <a:rPr lang="ru-RU" dirty="0" smtClean="0"/>
              <a:t>Свысока</a:t>
            </a:r>
          </a:p>
          <a:p>
            <a:r>
              <a:rPr lang="ru-RU" dirty="0" smtClean="0"/>
              <a:t>Блуждающий </a:t>
            </a:r>
            <a:endParaRPr lang="ru-RU" dirty="0"/>
          </a:p>
        </p:txBody>
      </p:sp>
      <p:pic>
        <p:nvPicPr>
          <p:cNvPr id="4" name="Содержимое 5" descr="piz_allan_yazyik_telodvizheniy_kak_chitat_myisli_okruzhayuschih_po_ih_zhestam_any2fbimgloader87.png"/>
          <p:cNvPicPr>
            <a:picLocks noChangeAspect="1"/>
          </p:cNvPicPr>
          <p:nvPr/>
        </p:nvPicPr>
        <p:blipFill>
          <a:blip r:embed="rId2"/>
          <a:srcRect l="50625" b="27051"/>
          <a:stretch>
            <a:fillRect/>
          </a:stretch>
        </p:blipFill>
        <p:spPr>
          <a:xfrm>
            <a:off x="3143240" y="1500174"/>
            <a:ext cx="1881174" cy="2286016"/>
          </a:xfrm>
          <a:prstGeom prst="rect">
            <a:avLst/>
          </a:prstGeom>
        </p:spPr>
      </p:pic>
      <p:pic>
        <p:nvPicPr>
          <p:cNvPr id="5" name="Содержимое 5" descr="16.gif"/>
          <p:cNvPicPr>
            <a:picLocks noChangeAspect="1"/>
          </p:cNvPicPr>
          <p:nvPr/>
        </p:nvPicPr>
        <p:blipFill>
          <a:blip r:embed="rId3"/>
          <a:srcRect t="2685" r="47249" b="3323"/>
          <a:stretch>
            <a:fillRect/>
          </a:stretch>
        </p:blipFill>
        <p:spPr>
          <a:xfrm>
            <a:off x="5286380" y="1571612"/>
            <a:ext cx="2071702" cy="2589628"/>
          </a:xfrm>
          <a:prstGeom prst="rect">
            <a:avLst/>
          </a:prstGeom>
        </p:spPr>
      </p:pic>
      <p:pic>
        <p:nvPicPr>
          <p:cNvPr id="6" name="Содержимое 5" descr="16.gif"/>
          <p:cNvPicPr>
            <a:picLocks noChangeAspect="1"/>
          </p:cNvPicPr>
          <p:nvPr/>
        </p:nvPicPr>
        <p:blipFill>
          <a:blip r:embed="rId3"/>
          <a:srcRect l="49279" t="5784" b="7454"/>
          <a:stretch>
            <a:fillRect/>
          </a:stretch>
        </p:blipFill>
        <p:spPr>
          <a:xfrm>
            <a:off x="4000496" y="4271968"/>
            <a:ext cx="2154988" cy="2586032"/>
          </a:xfrm>
          <a:prstGeom prst="rect">
            <a:avLst/>
          </a:prstGeom>
        </p:spPr>
      </p:pic>
      <p:pic>
        <p:nvPicPr>
          <p:cNvPr id="7" name="Содержимое 7" descr="16359.jpeg"/>
          <p:cNvPicPr>
            <a:picLocks noChangeAspect="1"/>
          </p:cNvPicPr>
          <p:nvPr/>
        </p:nvPicPr>
        <p:blipFill>
          <a:blip r:embed="rId4"/>
          <a:srcRect t="39734" b="6702"/>
          <a:stretch>
            <a:fillRect/>
          </a:stretch>
        </p:blipFill>
        <p:spPr>
          <a:xfrm>
            <a:off x="285720" y="5143512"/>
            <a:ext cx="3378734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20"/>
          <p:cNvSpPr>
            <a:spLocks noChangeArrowheads="1"/>
          </p:cNvSpPr>
          <p:nvPr/>
        </p:nvSpPr>
        <p:spPr bwMode="gray">
          <a:xfrm>
            <a:off x="0" y="2500306"/>
            <a:ext cx="3625850" cy="3625850"/>
          </a:xfrm>
          <a:prstGeom prst="ellipse">
            <a:avLst/>
          </a:prstGeom>
          <a:solidFill>
            <a:schemeClr val="hlink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" name="Oval 21"/>
          <p:cNvSpPr>
            <a:spLocks noChangeArrowheads="1"/>
          </p:cNvSpPr>
          <p:nvPr/>
        </p:nvSpPr>
        <p:spPr bwMode="ltGray">
          <a:xfrm>
            <a:off x="357158" y="3214686"/>
            <a:ext cx="2927350" cy="286702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7" name="Oval 22"/>
          <p:cNvSpPr>
            <a:spLocks noChangeArrowheads="1"/>
          </p:cNvSpPr>
          <p:nvPr/>
        </p:nvSpPr>
        <p:spPr bwMode="gray">
          <a:xfrm>
            <a:off x="785786" y="3929066"/>
            <a:ext cx="2160587" cy="2139950"/>
          </a:xfrm>
          <a:prstGeom prst="ellipse">
            <a:avLst/>
          </a:prstGeom>
          <a:solidFill>
            <a:schemeClr val="accent1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6" name="Oval 23"/>
          <p:cNvSpPr>
            <a:spLocks noChangeArrowheads="1"/>
          </p:cNvSpPr>
          <p:nvPr/>
        </p:nvSpPr>
        <p:spPr bwMode="gray">
          <a:xfrm>
            <a:off x="1142976" y="4572008"/>
            <a:ext cx="1484313" cy="1452563"/>
          </a:xfrm>
          <a:prstGeom prst="ellipse">
            <a:avLst/>
          </a:prstGeom>
          <a:solidFill>
            <a:schemeClr val="accent2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latin typeface="Trebuchet MS" pitchFamily="34" charset="0"/>
              </a:rPr>
              <a:t>иллюстраторы</a:t>
            </a:r>
            <a:endParaRPr lang="en-US" dirty="0">
              <a:solidFill>
                <a:srgbClr val="F8F8F8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gray">
          <a:xfrm>
            <a:off x="4214810" y="2500306"/>
            <a:ext cx="3676650" cy="895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F2F2F2"/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специфические привычки человека,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связанные с движениями рук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(почесывания, подергивания)</a:t>
            </a:r>
            <a:endParaRPr lang="en-US" sz="1600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gray">
          <a:xfrm>
            <a:off x="4286248" y="3500438"/>
            <a:ext cx="3676650" cy="895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F2F2F2"/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своеобразные заменители слов 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или фраз в общении. </a:t>
            </a:r>
            <a:endParaRPr lang="en-US" sz="1600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gray">
          <a:xfrm>
            <a:off x="4286248" y="4572008"/>
            <a:ext cx="3857652" cy="895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F2F2F2"/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жесты, выражающие отношение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говорящего к чему-либо. К ним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относят улыбку, кивок, целенаправленные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движения руками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4"/>
          <p:cNvSpPr>
            <a:spLocks noChangeArrowheads="1"/>
          </p:cNvSpPr>
          <p:nvPr/>
        </p:nvSpPr>
        <p:spPr bwMode="gray">
          <a:xfrm>
            <a:off x="4357686" y="5572140"/>
            <a:ext cx="3676650" cy="895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F2F2F2"/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жесты сообщения: указатели,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пиктографы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т. е.своеобразные движения руками,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соединяющие воображаемые предметы</a:t>
            </a:r>
            <a:r>
              <a:rPr lang="ru-RU" dirty="0" smtClean="0">
                <a:latin typeface="Trebuchet MS" pitchFamily="34" charset="0"/>
              </a:rPr>
              <a:t>.</a:t>
            </a:r>
            <a:endParaRPr lang="ru-RU" dirty="0">
              <a:latin typeface="Trebuchet MS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gray">
          <a:xfrm rot="5400000">
            <a:off x="3987796" y="2727320"/>
            <a:ext cx="346075" cy="320675"/>
          </a:xfrm>
          <a:prstGeom prst="ellipse">
            <a:avLst/>
          </a:prstGeom>
          <a:solidFill>
            <a:schemeClr val="hlink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ltGray">
          <a:xfrm rot="5400000">
            <a:off x="4059234" y="3727452"/>
            <a:ext cx="346075" cy="32067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gray">
          <a:xfrm rot="5400000">
            <a:off x="4059234" y="4799022"/>
            <a:ext cx="3460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gray">
          <a:xfrm rot="5400000">
            <a:off x="4130672" y="5799154"/>
            <a:ext cx="346075" cy="320675"/>
          </a:xfrm>
          <a:prstGeom prst="ellipse">
            <a:avLst/>
          </a:prstGeom>
          <a:solidFill>
            <a:schemeClr val="accent2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214282" y="642918"/>
            <a:ext cx="3643306" cy="466725"/>
            <a:chOff x="406" y="980"/>
            <a:chExt cx="2330" cy="294"/>
          </a:xfrm>
        </p:grpSpPr>
        <p:sp>
          <p:nvSpPr>
            <p:cNvPr id="20" name="AutoShape 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B97C3">
                    <a:gamma/>
                    <a:tint val="54118"/>
                    <a:invGamma/>
                  </a:srgbClr>
                </a:gs>
                <a:gs pos="100000">
                  <a:srgbClr val="1B97C3"/>
                </a:gs>
              </a:gsLst>
              <a:lin ang="0" scaled="1"/>
            </a:gradFill>
            <a:ln w="12700">
              <a:solidFill>
                <a:srgbClr val="1DA5D5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1" name="AutoShape 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2" name="AutoShape 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3929058" y="1142984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rebuchet MS" pitchFamily="34" charset="0"/>
              </a:rPr>
              <a:t>Жесты при общении  несут много информации;  в языке жестов, как и в речевом, есть слова, предложения. </a:t>
            </a:r>
            <a:r>
              <a:rPr lang="ru-RU" dirty="0">
                <a:latin typeface="Trebuchet MS" pitchFamily="34" charset="0"/>
              </a:rPr>
              <a:t>Ж</a:t>
            </a:r>
            <a:r>
              <a:rPr lang="ru-RU" dirty="0" smtClean="0">
                <a:latin typeface="Trebuchet MS" pitchFamily="34" charset="0"/>
              </a:rPr>
              <a:t>естов можно разбить на 4 группы</a:t>
            </a:r>
            <a:r>
              <a:rPr lang="en-US" dirty="0" smtClean="0">
                <a:latin typeface="Trebuchet MS" pitchFamily="34" charset="0"/>
              </a:rPr>
              <a:t>:</a:t>
            </a:r>
            <a:endParaRPr lang="ru-RU" dirty="0">
              <a:latin typeface="Trebuchet MS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28596" y="642918"/>
            <a:ext cx="300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ЖЕСТЫ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142976" y="4214818"/>
            <a:ext cx="1502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latin typeface="Trebuchet MS" pitchFamily="34" charset="0"/>
              </a:rPr>
              <a:t>регуляторы</a:t>
            </a:r>
            <a:endParaRPr lang="en-US" dirty="0">
              <a:solidFill>
                <a:srgbClr val="F8F8F8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14414" y="3500438"/>
            <a:ext cx="1260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err="1" smtClean="0">
                <a:latin typeface="Trebuchet MS" pitchFamily="34" charset="0"/>
              </a:rPr>
              <a:t>адапторы</a:t>
            </a:r>
            <a:endParaRPr lang="en-US" dirty="0">
              <a:solidFill>
                <a:srgbClr val="F8F8F8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14414" y="2786058"/>
            <a:ext cx="1215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latin typeface="Trebuchet MS" pitchFamily="34" charset="0"/>
              </a:rPr>
              <a:t>эмблемы</a:t>
            </a:r>
            <a:endParaRPr lang="en-US" dirty="0">
              <a:solidFill>
                <a:srgbClr val="F8F8F8"/>
              </a:solidFill>
              <a:latin typeface="Trebuchet MS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7" grpId="0" animBg="1"/>
      <p:bldP spid="6" grpId="0" animBg="1"/>
      <p:bldP spid="14" grpId="0" animBg="1"/>
      <p:bldP spid="15" grpId="0" animBg="1"/>
      <p:bldP spid="16" grpId="0" animBg="1"/>
      <p:bldP spid="17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245</TotalTime>
  <Words>445</Words>
  <Application>Microsoft Office PowerPoint</Application>
  <PresentationFormat>Экран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         </vt:lpstr>
      <vt:lpstr>План Презентации </vt:lpstr>
      <vt:lpstr>Вербальная коммуникация</vt:lpstr>
      <vt:lpstr>Вербальная коммуникация</vt:lpstr>
      <vt:lpstr>Схема невербальной коммуникации</vt:lpstr>
      <vt:lpstr>Диаграмма Передачи информации</vt:lpstr>
      <vt:lpstr>Пространственная подсистема</vt:lpstr>
      <vt:lpstr>Зрительный контакт Виды взглядов</vt:lpstr>
      <vt:lpstr>Презентация PowerPoint</vt:lpstr>
      <vt:lpstr>Жесты</vt:lpstr>
      <vt:lpstr>Позы</vt:lpstr>
      <vt:lpstr>Мимика</vt:lpstr>
      <vt:lpstr>Внешний вид</vt:lpstr>
      <vt:lpstr>Список литературы и интернет источников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</dc:title>
  <dc:creator>admin</dc:creator>
  <cp:lastModifiedBy>Женечка</cp:lastModifiedBy>
  <cp:revision>27</cp:revision>
  <dcterms:created xsi:type="dcterms:W3CDTF">2003-12-31T23:53:24Z</dcterms:created>
  <dcterms:modified xsi:type="dcterms:W3CDTF">2013-04-19T06:52:23Z</dcterms:modified>
</cp:coreProperties>
</file>