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76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CF44-FC33-4F7E-BA1C-35BD5F3B569E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D25709D-564C-4A80-98F5-F53C48A24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CF44-FC33-4F7E-BA1C-35BD5F3B569E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5709D-564C-4A80-98F5-F53C48A24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CF44-FC33-4F7E-BA1C-35BD5F3B569E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5709D-564C-4A80-98F5-F53C48A24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CF44-FC33-4F7E-BA1C-35BD5F3B569E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D25709D-564C-4A80-98F5-F53C48A24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CF44-FC33-4F7E-BA1C-35BD5F3B569E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5709D-564C-4A80-98F5-F53C48A24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CF44-FC33-4F7E-BA1C-35BD5F3B569E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5709D-564C-4A80-98F5-F53C48A24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CF44-FC33-4F7E-BA1C-35BD5F3B569E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D25709D-564C-4A80-98F5-F53C48A24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CF44-FC33-4F7E-BA1C-35BD5F3B569E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5709D-564C-4A80-98F5-F53C48A24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CF44-FC33-4F7E-BA1C-35BD5F3B569E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5709D-564C-4A80-98F5-F53C48A24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CF44-FC33-4F7E-BA1C-35BD5F3B569E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5709D-564C-4A80-98F5-F53C48A24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CF44-FC33-4F7E-BA1C-35BD5F3B569E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5709D-564C-4A80-98F5-F53C48A24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BCFCF44-FC33-4F7E-BA1C-35BD5F3B569E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D25709D-564C-4A80-98F5-F53C48A24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31718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Урок – семинар «Химия в повседневной жизни».</a:t>
            </a:r>
            <a:br>
              <a:rPr lang="ru-RU" dirty="0" smtClean="0"/>
            </a:br>
            <a:r>
              <a:rPr lang="ru-RU" dirty="0" smtClean="0"/>
              <a:t>Тема: «Пища настоящего и будущего»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Донести до учащихся информацию о различных биологически активных веществах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БАДах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), имеющих как положительное действие, так и опасное влияние на организм человека;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Показать, что здоровье людей зависит от знаний и самостоятельного, обдуманного выбора, что употреблять в пищу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химии МБОУ «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Зеленгинская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СОШ» 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Каналиева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М.М.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«родной»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колбасе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8575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Вредные консерванты ( и красители) содержит многими любимый продукт – колбаса.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Кошки отворачиваются от многих сортов колбасы, особенно от вареной.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Малина\Мои документы\колбаса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85728"/>
            <a:ext cx="5572164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ЖВАЧКА: польза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или вред?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продаваемые жевательные резинки содержат консерванты из вышеприведенного «черного» списка.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Ученые нашли связь между веществом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аспартам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искуственный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заменитель сахара) и опухолями головного мозга.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крыс, которым давали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аспартам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развивалось необычайно высокое число опухолей мозга.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Малина\Мои документы\жвачки 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-214338"/>
            <a:ext cx="3857620" cy="27146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4304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Конкурс «Что есть, а что не есть?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Вот в чем вопрос?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Определить есть ли в выданных вам продуктах – эмульгаторы, красители, консерванты, стабилизаторы,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ароматизаторы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Конкурс: «Губа не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дура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357430"/>
            <a:ext cx="8686800" cy="3722695"/>
          </a:xfrm>
        </p:spPr>
        <p:txBody>
          <a:bodyPr>
            <a:normAutofit/>
          </a:bodyPr>
          <a:lstStyle/>
          <a:p>
            <a:pPr lvl="1"/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Задание: определить данные продукты на ощупь, вкус и запах.</a:t>
            </a:r>
            <a:endParaRPr lang="ru-RU" sz="6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57200"/>
            <a:ext cx="870588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Конкурс «Гурман»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Определить, какие компоненты были использованы в приготовлении блюд.</a:t>
            </a:r>
            <a:endParaRPr lang="ru-RU" sz="4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Конкурс «Бутерброд – чемпион!»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Задача: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Приготовить оригинальные бутерброды.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Доказать, что это действительно самый  экологически чистый, полезный бутерброд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429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красна изба углами, крас</a:t>
            </a:r>
            <a:r>
              <a:rPr lang="ru-RU" b="1" dirty="0" smtClean="0"/>
              <a:t>на пирогами»!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8"/>
            <a:ext cx="8229600" cy="185738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100грамм маргарина, 1 столовая ложка сухих дрожжей, 3 столовые ложки сахара, 1 яйцо, 1 стакан сырого молока, 500 г муки.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C:\Documents and Settings\Малина\Мои документы\пирог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14488"/>
            <a:ext cx="5762644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Полезная информация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пище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Улучшают память.</a:t>
            </a:r>
          </a:p>
          <a:p>
            <a:pPr algn="ctr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Морковь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стимулирует обмен веществ в мозгу. Перед заучиванием материала неплохо съесть тарелку тертой моркови с растительным маслом.</a:t>
            </a:r>
          </a:p>
          <a:p>
            <a:pPr algn="ctr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Черника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способствует мозговому кровообращению. Употреблять ее в свежем или замороженном виде.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Documents and Settings\Малина\Мои документы\морков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357166"/>
            <a:ext cx="1714480" cy="2214578"/>
          </a:xfrm>
          <a:prstGeom prst="rect">
            <a:avLst/>
          </a:prstGeom>
          <a:noFill/>
        </p:spPr>
      </p:pic>
      <p:pic>
        <p:nvPicPr>
          <p:cNvPr id="7172" name="Picture 4" descr="C:\Documents and Settings\Малина\Мои документы\черни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1857355" cy="17859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Помогают сконцентрировать внимание.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28802"/>
            <a:ext cx="8686800" cy="415132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Лук полезен при переутомлении и психической усталости, улучшает снабжение мозга кислородом. Желательно съедать ежедневно не менее половины луковицы.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Орехи стимулируют деятельность мозга, укрепляют нервную систему.</a:t>
            </a:r>
          </a:p>
          <a:p>
            <a:endParaRPr lang="ru-RU" dirty="0"/>
          </a:p>
        </p:txBody>
      </p:sp>
      <p:pic>
        <p:nvPicPr>
          <p:cNvPr id="8194" name="Picture 2" descr="C:\Documents and Settings\Малина\Мои документы\лу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857232"/>
            <a:ext cx="1857388" cy="1643074"/>
          </a:xfrm>
          <a:prstGeom prst="rect">
            <a:avLst/>
          </a:prstGeom>
          <a:noFill/>
        </p:spPr>
      </p:pic>
      <p:pic>
        <p:nvPicPr>
          <p:cNvPr id="8197" name="Picture 5" descr="C:\Documents and Settings\Малина\Мои документы\оре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143512"/>
            <a:ext cx="2133600" cy="156368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Рецепты кандидата медицинских наук Г.С.Шаталовой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Салат из сырых овощей. 200г. Салата, листья капусты, сельдерея, петрушки,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киндзы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2-3 листа одуванчика, зеленый лук. Нарезать, смешать с заправкой (3-4 помидора очистить от кожицы, растолочь, 4ст.ложки подсолнечного масла, смешанных с чайной ложкой меда).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Пищевые</a:t>
            </a:r>
            <a:r>
              <a:rPr lang="ru-RU" dirty="0" smtClean="0"/>
              <a:t> добавки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92909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Красители в диапазоне от Е – 100 до  199.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людей с аллергической предрасположенностью причиной крапивницы, слезотечения, отеков, приступов астмы могут быть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азотокрасители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имеющие обозначения Е -102, 110, 122- 124, 127 – 129 и 151. Эти вещества добавляют в кондитерские изделия, сыр, маргарин и др.</a:t>
            </a:r>
          </a:p>
          <a:p>
            <a:endParaRPr lang="ru-RU" sz="2800" dirty="0"/>
          </a:p>
        </p:txBody>
      </p:sp>
      <p:pic>
        <p:nvPicPr>
          <p:cNvPr id="1029" name="Picture 5" descr="C:\Documents and Settings\Малина\Мои документы\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29500" y="1285875"/>
            <a:ext cx="1142988" cy="857241"/>
          </a:xfrm>
          <a:prstGeom prst="rect">
            <a:avLst/>
          </a:prstGeom>
          <a:noFill/>
        </p:spPr>
      </p:pic>
      <p:pic>
        <p:nvPicPr>
          <p:cNvPr id="1030" name="Picture 6" descr="C:\Documents and Settings\Малина\Мои документы\маргари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71480"/>
            <a:ext cx="2000264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ЕСЛИ НЕРВЫ РАСШАТАЛИСЬ…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Никаких лекарств!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Успокоительный сбор: пустырник -40г, шишки хмеля -20г, листья мяты перечной -15г, корень валерианы -15г, корень солодки -10г. 10г.сбора залить кипяченой водой, нагреть в водяной бане, настоять, процедить. Довести объем до 200мл. Пить за 20мин. до еды по 1/3 стакана 2 раза в день. Курс лечения 2-4 недели.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Бутылка воды на парте поможет ребенку учиться.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05435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Исследования показывают, что недостаток жидкости приводит к вялости, раздражительности и заболеваниям.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ребенок до 5 лет должен выпивать за день не менее 1.5л.воды, а дети до 10 лет – не менее 1.75литра.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Малина\Мои документы\вод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928670"/>
            <a:ext cx="2000264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8592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41141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Надеемся, что информация, которую вы почерпнули, поможет вам сделать правильный выбор, ведь знания, правда о качестве продуктов – это ваше здоровье!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Малина\Мои документы\пирамида пит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53"/>
            <a:ext cx="7215238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Documents and Settings\Малина\Мои документы\продукты пит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2152" y="1554163"/>
            <a:ext cx="4732095" cy="45259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8585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Консерванты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Номера Е -200 – 299. С точки зрения провокации аллергической реакции наиболее безопасны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сорбиновая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(Е -200 – 203) и муравьиная (Е -236- 238) кислоты.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бензойной кислоты и ее солей (Е -210- 217), а также двуокиси серы (Е-220) и сульфитов (Е-221-226, 239) людям с предрасположенностью к аллергии лучше отказаться.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Documents and Settings\Малина\Мои документы\консерван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0"/>
            <a:ext cx="1544119" cy="2428868"/>
          </a:xfrm>
          <a:prstGeom prst="rect">
            <a:avLst/>
          </a:prstGeom>
          <a:noFill/>
        </p:spPr>
      </p:pic>
      <p:pic>
        <p:nvPicPr>
          <p:cNvPr id="14339" name="Picture 3" descr="C:\Documents and Settings\Малина\Мои документы\без консервант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АНТИОКИСЛИТЕЛИ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71477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Защищают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продукты от повреждающего действия кислорода. Е-300- 399.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Галлаты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Е-311-313 могут стать причиной головной боли, кожных реакций.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вещества применяют в изготовлении бульонных кубиков, жевательной резинки, мороженого.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Малина\Мои документы\морожено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285728"/>
            <a:ext cx="1714480" cy="2214578"/>
          </a:xfrm>
          <a:prstGeom prst="rect">
            <a:avLst/>
          </a:prstGeom>
          <a:noFill/>
        </p:spPr>
      </p:pic>
      <p:pic>
        <p:nvPicPr>
          <p:cNvPr id="2051" name="Picture 3" descr="C:\Documents and Settings\Малина\Мои документы\магг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2071702" cy="2571768"/>
          </a:xfrm>
          <a:prstGeom prst="rect">
            <a:avLst/>
          </a:prstGeom>
          <a:noFill/>
        </p:spPr>
      </p:pic>
      <p:pic>
        <p:nvPicPr>
          <p:cNvPr id="2052" name="Picture 4" descr="C:\Documents and Settings\Малина\Мои документы\жвачк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428736"/>
            <a:ext cx="271464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ЭМУЛЬГАТОРЫ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Используются для приготовления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жировых смесей – майонеза,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кремообразных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пищевых продуктов (Е- 500- 599).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Натуральное вещество лецитин, получаемое из яичного желтка. Нужно помнить тем, у кого на яйца аллергия.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Малина\Мои документы\майоне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0"/>
            <a:ext cx="2285984" cy="2357430"/>
          </a:xfrm>
          <a:prstGeom prst="rect">
            <a:avLst/>
          </a:prstGeom>
          <a:noFill/>
        </p:spPr>
      </p:pic>
      <p:pic>
        <p:nvPicPr>
          <p:cNvPr id="3076" name="Picture 4" descr="C:\Documents and Settings\Малина\Мои документы\желт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2500330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СТАБИЛИЗАТОРЫ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агар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ксантовая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камедь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05435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 – 400- 499 поддерживают желеобразную консистенцию продуктов. Многие из них производные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метилцеллюлозы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и, употребленные в большом количестве, вызывают расстройство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желудочно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кишечного тракта.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Documents and Settings\Малина\Мои документы\ага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285728"/>
            <a:ext cx="2214578" cy="2714644"/>
          </a:xfrm>
          <a:prstGeom prst="rect">
            <a:avLst/>
          </a:prstGeom>
          <a:noFill/>
        </p:spPr>
      </p:pic>
      <p:pic>
        <p:nvPicPr>
          <p:cNvPr id="13315" name="Picture 3" descr="C:\Documents and Settings\Малина\Мои документы\стабилизато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2286016" cy="28575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УСИЛИТЕЛИ ВКУСА И АРОМАТИЗАТОРЫ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1942"/>
            <a:ext cx="8229600" cy="2054221"/>
          </a:xfrm>
        </p:spPr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Глютамат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(Е -620), добавляют в соусы, приправы, колбасы и другие продукты. Бывает причиной аллергии, приступов мигрени и сердцебиения.</a:t>
            </a:r>
          </a:p>
          <a:p>
            <a:endParaRPr lang="ru-RU" dirty="0"/>
          </a:p>
        </p:txBody>
      </p:sp>
      <p:pic>
        <p:nvPicPr>
          <p:cNvPr id="4098" name="Picture 2" descr="C:\Documents and Settings\Малина\Мои документы\соу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357166"/>
            <a:ext cx="1806921" cy="3571900"/>
          </a:xfrm>
          <a:prstGeom prst="rect">
            <a:avLst/>
          </a:prstGeom>
          <a:noFill/>
        </p:spPr>
      </p:pic>
      <p:pic>
        <p:nvPicPr>
          <p:cNvPr id="4099" name="Picture 3" descr="C:\Documents and Settings\Малина\Мои документы\припра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1714512" cy="3429024"/>
          </a:xfrm>
          <a:prstGeom prst="rect">
            <a:avLst/>
          </a:prstGeom>
          <a:noFill/>
        </p:spPr>
      </p:pic>
      <p:pic>
        <p:nvPicPr>
          <p:cNvPr id="4101" name="Picture 5" descr="C:\Documents and Settings\Малина\Мои документы\колбас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2214554"/>
            <a:ext cx="5000660" cy="177478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Опаснейшие консерванты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Злокачественные опухоли (рак): Е 131, 142, 152, 210,211, 213, 217, 240, 330, 447;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Заболевания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желудочно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кишечного тракта: Е 221 – 226, 320- 322, 339- 341, 405, 407, 461- 466;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Заболевания печени и почек: 171 -173, 320 -322.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на упаковке продукта отсутствует перечисление входящих в него пищевых добавок – это является грубейшим нарушением защищающих нас стандартов и может означать адскую смесь.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сожалению, 80% импортных продуктов питания, напитков содержат вредные консерванты. Будьте бдительны!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331</TotalTime>
  <Words>905</Words>
  <Application>Microsoft Office PowerPoint</Application>
  <PresentationFormat>Экран (4:3)</PresentationFormat>
  <Paragraphs>67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Урок – семинар «Химия в повседневной жизни». Тема: «Пища настоящего и будущего»</vt:lpstr>
      <vt:lpstr>Пищевые добавки</vt:lpstr>
      <vt:lpstr>Консерванты</vt:lpstr>
      <vt:lpstr>АНТИОКИСЛИТЕЛИ </vt:lpstr>
      <vt:lpstr>ЭМУЛЬГАТОРЫ</vt:lpstr>
      <vt:lpstr>СТАБИЛИЗАТОРЫ агар, ксантовая  камедь</vt:lpstr>
      <vt:lpstr>УСИЛИТЕЛИ ВКУСА И АРОМАТИЗАТОРЫ  </vt:lpstr>
      <vt:lpstr>Опаснейшие консерванты!</vt:lpstr>
      <vt:lpstr>ВНИМАНИЕ!</vt:lpstr>
      <vt:lpstr>О «родной»  колбасе</vt:lpstr>
      <vt:lpstr>ЖВАЧКА: польза  или вред?</vt:lpstr>
      <vt:lpstr>Конкурс «Что есть, а что не есть? Вот в чем вопрос?</vt:lpstr>
      <vt:lpstr>Конкурс: «Губа не дура…</vt:lpstr>
      <vt:lpstr>Конкурс «Гурман»</vt:lpstr>
      <vt:lpstr>Конкурс «Бутерброд – чемпион!»</vt:lpstr>
      <vt:lpstr>«Не красна изба углами, красна пирогами»!  </vt:lpstr>
      <vt:lpstr>Полезная информация  о пище</vt:lpstr>
      <vt:lpstr>Помогают сконцентрировать внимание.</vt:lpstr>
      <vt:lpstr>Рецепты кандидата медицинских наук Г.С.Шаталовой:</vt:lpstr>
      <vt:lpstr>ЕСЛИ НЕРВЫ РАСШАТАЛИСЬ…</vt:lpstr>
      <vt:lpstr>Бутылка воды на парте поможет ребенку учиться.</vt:lpstr>
      <vt:lpstr> 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Тема: «Пища настоящего и будущего»</dc:title>
  <dc:creator>Малина</dc:creator>
  <cp:lastModifiedBy>Малина</cp:lastModifiedBy>
  <cp:revision>33</cp:revision>
  <dcterms:created xsi:type="dcterms:W3CDTF">2012-01-06T18:23:58Z</dcterms:created>
  <dcterms:modified xsi:type="dcterms:W3CDTF">2013-04-19T16:50:50Z</dcterms:modified>
</cp:coreProperties>
</file>