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7" r:id="rId2"/>
    <p:sldId id="256" r:id="rId3"/>
    <p:sldId id="263" r:id="rId4"/>
    <p:sldId id="257" r:id="rId5"/>
    <p:sldId id="261" r:id="rId6"/>
    <p:sldId id="262" r:id="rId7"/>
    <p:sldId id="264" r:id="rId8"/>
    <p:sldId id="265" r:id="rId9"/>
    <p:sldId id="258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F4669DB-BDB1-4B22-8DEC-D54E9AE70E8C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DA0B72E-987E-4E48-BD97-F6D8F7A551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Муниципальное бюджетное общеобразовательное учреждение средняя общеобразовательная школа №2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613" y="1828800"/>
            <a:ext cx="8226425" cy="4267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</a:t>
            </a:r>
            <a:r>
              <a:rPr lang="ru-RU" sz="2800" dirty="0" smtClean="0">
                <a:solidFill>
                  <a:schemeClr val="bg1"/>
                </a:solidFill>
              </a:rPr>
              <a:t>ЗАДОЯННАЯ ЛИЛИЯ АНАТОЛЬЕВНА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УЧИТЕЛЬ АНГЛИЙСКОГО ЯЗЫКА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ПРЕЗЕНТАЦИЯ ДЛЯ 8 КЛАССА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dirty="0" smtClean="0"/>
              <a:t>ПО ТЕМЕ: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chemeClr val="accent3"/>
                </a:solidFill>
              </a:rPr>
              <a:t>«ЗАРУБЕЖНЫЕ ПИСАТЕЛИ»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accent3"/>
                </a:solidFill>
              </a:rPr>
              <a:t>“W.SHAKESPEARE”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endParaRPr lang="ru-RU" dirty="0" smtClean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440" y="457200"/>
            <a:ext cx="154360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457200" y="6453336"/>
            <a:ext cx="8219256" cy="72008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6632"/>
            <a:ext cx="8291264" cy="6048672"/>
          </a:xfrm>
        </p:spPr>
        <p:txBody>
          <a:bodyPr>
            <a:normAutofit lnSpcReduction="10000"/>
          </a:bodyPr>
          <a:lstStyle/>
          <a:p>
            <a:r>
              <a:rPr lang="en-US" sz="4400" dirty="0"/>
              <a:t>He wrote a lot of tragedies which </a:t>
            </a:r>
            <a:r>
              <a:rPr lang="en-US" sz="4400" dirty="0" smtClean="0"/>
              <a:t>include:</a:t>
            </a:r>
            <a:r>
              <a:rPr lang="ru-RU" sz="4400" dirty="0"/>
              <a:t> </a:t>
            </a:r>
            <a:r>
              <a:rPr lang="ru-RU" sz="4400" dirty="0" smtClean="0"/>
              <a:t>1.</a:t>
            </a:r>
            <a:r>
              <a:rPr lang="en-US" sz="4400" dirty="0"/>
              <a:t>Romeo and </a:t>
            </a:r>
            <a:r>
              <a:rPr lang="en-US" sz="4400" dirty="0" smtClean="0"/>
              <a:t>Juliet</a:t>
            </a:r>
          </a:p>
          <a:p>
            <a:r>
              <a:rPr lang="en-US" sz="4400" dirty="0"/>
              <a:t>               </a:t>
            </a:r>
            <a:r>
              <a:rPr lang="en-US" sz="4400" dirty="0" smtClean="0"/>
              <a:t>2.Hamlet</a:t>
            </a:r>
          </a:p>
          <a:p>
            <a:r>
              <a:rPr lang="en-US" sz="4400" dirty="0"/>
              <a:t>               3. </a:t>
            </a:r>
            <a:r>
              <a:rPr lang="en-US" sz="4400" dirty="0" smtClean="0"/>
              <a:t>Othello</a:t>
            </a:r>
          </a:p>
          <a:p>
            <a:r>
              <a:rPr lang="en-US" sz="4400" dirty="0"/>
              <a:t>               4. King </a:t>
            </a:r>
            <a:r>
              <a:rPr lang="en-US" sz="4400" dirty="0" smtClean="0"/>
              <a:t>Lear</a:t>
            </a:r>
          </a:p>
          <a:p>
            <a:r>
              <a:rPr lang="en-US" sz="4400" dirty="0"/>
              <a:t>               5. Macbeth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1674129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457200" y="6019799"/>
            <a:ext cx="8147248" cy="45719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692696"/>
            <a:ext cx="8075240" cy="5471120"/>
          </a:xfrm>
        </p:spPr>
        <p:txBody>
          <a:bodyPr>
            <a:normAutofit/>
          </a:bodyPr>
          <a:lstStyle/>
          <a:p>
            <a:r>
              <a:rPr lang="en-US" sz="4800" dirty="0"/>
              <a:t>The life of </a:t>
            </a:r>
            <a:r>
              <a:rPr lang="en-US" sz="4800" dirty="0" smtClean="0"/>
              <a:t>Shakespeare is </a:t>
            </a:r>
            <a:r>
              <a:rPr lang="en-US" sz="4800" dirty="0"/>
              <a:t>little known - he shared the fate of the overwhelming majority of other English playwrights </a:t>
            </a:r>
            <a:r>
              <a:rPr lang="en-US" sz="4800" dirty="0" smtClean="0"/>
              <a:t>era. 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157533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</a:t>
            </a:r>
            <a:r>
              <a:rPr lang="en-US" sz="6600" dirty="0" smtClean="0"/>
              <a:t>William </a:t>
            </a:r>
            <a:r>
              <a:rPr lang="en-US" sz="6600" dirty="0"/>
              <a:t>Shakespeare </a:t>
            </a:r>
            <a:endParaRPr lang="ru-RU" sz="6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1340768"/>
            <a:ext cx="4457700" cy="494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963290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467544" y="6039272"/>
            <a:ext cx="3322712" cy="54024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188640"/>
            <a:ext cx="8075240" cy="58311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                                                                             </a:t>
            </a:r>
            <a:r>
              <a:rPr lang="en-US" sz="4800" dirty="0" smtClean="0"/>
              <a:t>William Shakespeare</a:t>
            </a:r>
            <a:r>
              <a:rPr lang="ru-RU" sz="4800" dirty="0" smtClean="0"/>
              <a:t> </a:t>
            </a:r>
            <a:r>
              <a:rPr lang="en-US" sz="4800" dirty="0" smtClean="0"/>
              <a:t>is a </a:t>
            </a:r>
            <a:r>
              <a:rPr lang="en-US" sz="4800" dirty="0"/>
              <a:t>great English playwright and poet, one of the most famous playwrights of the </a:t>
            </a:r>
            <a:r>
              <a:rPr lang="en-US" sz="4800" dirty="0" smtClean="0"/>
              <a:t>world.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777765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2458616" cy="55626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1840" y="476672"/>
            <a:ext cx="5554960" cy="5543128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                                                                                                                           </a:t>
            </a:r>
            <a:r>
              <a:rPr lang="en-US" sz="2800" dirty="0" smtClean="0"/>
              <a:t>William </a:t>
            </a:r>
            <a:r>
              <a:rPr lang="en-US" sz="2800" dirty="0"/>
              <a:t>Shakespeare was born </a:t>
            </a:r>
            <a:r>
              <a:rPr lang="en-US" sz="2800" dirty="0" smtClean="0"/>
              <a:t>in the town called  Stratford-upon-Avon</a:t>
            </a:r>
            <a:r>
              <a:rPr lang="ru-RU" sz="2800" dirty="0" smtClean="0"/>
              <a:t>. </a:t>
            </a:r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exact day of birth is </a:t>
            </a:r>
            <a:r>
              <a:rPr lang="en-US" sz="2800" dirty="0" smtClean="0"/>
              <a:t>unknown.</a:t>
            </a:r>
            <a:r>
              <a:rPr lang="ru-RU" sz="2800" dirty="0" smtClean="0"/>
              <a:t> </a:t>
            </a:r>
            <a:r>
              <a:rPr lang="en-US" sz="2800" dirty="0" smtClean="0"/>
              <a:t>It </a:t>
            </a:r>
            <a:r>
              <a:rPr lang="en-US" sz="2800" dirty="0"/>
              <a:t>is believed that Shakespeare studied in Stratford «grammar </a:t>
            </a:r>
            <a:r>
              <a:rPr lang="en-US" sz="2800" dirty="0" smtClean="0"/>
              <a:t>school»</a:t>
            </a:r>
            <a:r>
              <a:rPr lang="ru-RU" sz="2800" dirty="0" smtClean="0"/>
              <a:t>,</a:t>
            </a:r>
            <a:r>
              <a:rPr lang="en-US" sz="2800" dirty="0"/>
              <a:t> where he received a fine </a:t>
            </a:r>
            <a:r>
              <a:rPr lang="en-US" sz="2800" dirty="0" smtClean="0"/>
              <a:t>education</a:t>
            </a:r>
            <a:r>
              <a:rPr lang="ru-RU" sz="2800" dirty="0" smtClean="0"/>
              <a:t>:</a:t>
            </a:r>
            <a:r>
              <a:rPr lang="en-US" sz="2800" dirty="0" smtClean="0"/>
              <a:t> Stratford </a:t>
            </a:r>
            <a:r>
              <a:rPr lang="en-US" sz="2800" dirty="0"/>
              <a:t>teacher of the Latin language and </a:t>
            </a:r>
            <a:r>
              <a:rPr lang="en-US" sz="2800" dirty="0" smtClean="0"/>
              <a:t>literature.</a:t>
            </a:r>
            <a:endParaRPr lang="ru-RU" sz="2800" dirty="0"/>
          </a:p>
        </p:txBody>
      </p:sp>
      <p:pic>
        <p:nvPicPr>
          <p:cNvPr id="3074" name="Picture 2" descr="C:\Users\777\Desktop\afis-2-festival-2010-retea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880320" cy="59368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2737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04664"/>
            <a:ext cx="8219256" cy="5616624"/>
          </a:xfrm>
        </p:spPr>
        <p:txBody>
          <a:bodyPr>
            <a:noAutofit/>
          </a:bodyPr>
          <a:lstStyle/>
          <a:p>
            <a:r>
              <a:rPr lang="en-US" sz="4000" dirty="0" smtClean="0"/>
              <a:t>In 1582, he married the daughter of a </a:t>
            </a:r>
            <a:r>
              <a:rPr lang="en-US" sz="4000" dirty="0"/>
              <a:t>local landowner. She was 8 years older </a:t>
            </a:r>
            <a:r>
              <a:rPr lang="en-US" sz="4000" dirty="0" smtClean="0"/>
              <a:t>than he. Then </a:t>
            </a:r>
            <a:r>
              <a:rPr lang="en-US" sz="4000" dirty="0"/>
              <a:t>they </a:t>
            </a:r>
            <a:r>
              <a:rPr lang="en-US" sz="4000" dirty="0" smtClean="0"/>
              <a:t>had </a:t>
            </a:r>
            <a:r>
              <a:rPr lang="en-US" sz="4000" dirty="0"/>
              <a:t>a daughter, Susan</a:t>
            </a:r>
            <a:r>
              <a:rPr lang="en-US" sz="4000" dirty="0" smtClean="0"/>
              <a:t>,</a:t>
            </a:r>
            <a:r>
              <a:rPr lang="ru-RU" sz="4000" dirty="0" smtClean="0"/>
              <a:t> </a:t>
            </a:r>
            <a:r>
              <a:rPr lang="en-US" sz="4000" dirty="0" smtClean="0"/>
              <a:t>and </a:t>
            </a:r>
            <a:r>
              <a:rPr lang="en-US" sz="4000" dirty="0"/>
              <a:t>the twins, </a:t>
            </a:r>
            <a:r>
              <a:rPr lang="en-US" sz="4000" dirty="0" smtClean="0"/>
              <a:t>a son, </a:t>
            </a:r>
            <a:r>
              <a:rPr lang="en-US" sz="4000" dirty="0"/>
              <a:t>who died </a:t>
            </a:r>
            <a:r>
              <a:rPr lang="en-US" sz="4000" dirty="0" smtClean="0"/>
              <a:t>in the childhood, and </a:t>
            </a:r>
            <a:r>
              <a:rPr lang="en-US" sz="4000" dirty="0"/>
              <a:t>a daughter, Judith.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975590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flipV="1">
            <a:off x="457200" y="6019799"/>
            <a:ext cx="6019800" cy="45719"/>
          </a:xfrm>
        </p:spPr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95536" y="332656"/>
            <a:ext cx="8291264" cy="568714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It is </a:t>
            </a:r>
            <a:r>
              <a:rPr lang="en-US" sz="4000" dirty="0"/>
              <a:t>traditionally considered, that he died on his birthday, </a:t>
            </a:r>
            <a:r>
              <a:rPr lang="en-US" sz="4000" dirty="0" smtClean="0"/>
              <a:t>but there is no </a:t>
            </a:r>
            <a:r>
              <a:rPr lang="en-US" sz="4000" dirty="0"/>
              <a:t>confidence in the fact that Shakespeare was born on April </a:t>
            </a:r>
            <a:r>
              <a:rPr lang="en-US" sz="4000" dirty="0" smtClean="0"/>
              <a:t>23. </a:t>
            </a:r>
            <a:endParaRPr lang="ru-RU" sz="4000" dirty="0"/>
          </a:p>
        </p:txBody>
      </p:sp>
      <p:pic>
        <p:nvPicPr>
          <p:cNvPr id="5122" name="Picture 2" descr="C:\Users\777\Desktop\220px-Hw-shakespea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3500438"/>
            <a:ext cx="2794000" cy="3161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04018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flipV="1">
            <a:off x="457200" y="6019799"/>
            <a:ext cx="6019800" cy="45719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404664"/>
            <a:ext cx="8147248" cy="5400600"/>
          </a:xfrm>
        </p:spPr>
        <p:txBody>
          <a:bodyPr>
            <a:normAutofit/>
          </a:bodyPr>
          <a:lstStyle/>
          <a:p>
            <a:r>
              <a:rPr lang="en-US" sz="6600" dirty="0"/>
              <a:t>Shakespeare was </a:t>
            </a:r>
            <a:r>
              <a:rPr lang="en-US" sz="6600" dirty="0" smtClean="0"/>
              <a:t>in the troupe. He worked </a:t>
            </a:r>
            <a:r>
              <a:rPr lang="en-US" sz="6600" dirty="0"/>
              <a:t>in the </a:t>
            </a:r>
            <a:r>
              <a:rPr lang="en-US" sz="6600" dirty="0" err="1" smtClean="0"/>
              <a:t>theatre"Globus</a:t>
            </a:r>
            <a:r>
              <a:rPr lang="en-US" sz="6600" dirty="0" smtClean="0"/>
              <a:t>“.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13569975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500042"/>
            <a:ext cx="1800252" cy="5519758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It is the reconstructed </a:t>
            </a:r>
            <a:r>
              <a:rPr lang="en-US" sz="3200" dirty="0"/>
              <a:t>globe theatre, where </a:t>
            </a:r>
            <a:r>
              <a:rPr lang="en-US" sz="3200" dirty="0" smtClean="0"/>
              <a:t>Shakespeare’s troupe worked .</a:t>
            </a:r>
            <a:endParaRPr lang="ru-RU" sz="3200" dirty="0"/>
          </a:p>
        </p:txBody>
      </p:sp>
      <p:pic>
        <p:nvPicPr>
          <p:cNvPr id="6146" name="Picture 2" descr="C:\Users\777\Desktop\220px-Shakespeare_Globe_Theater_1_d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09" b="1530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6393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539552" y="2132856"/>
            <a:ext cx="7992888" cy="3888432"/>
          </a:xfrm>
        </p:spPr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611560" y="188640"/>
            <a:ext cx="7890048" cy="3384376"/>
          </a:xfrm>
        </p:spPr>
        <p:txBody>
          <a:bodyPr/>
          <a:lstStyle/>
          <a:p>
            <a:r>
              <a:rPr lang="en-US" sz="4800" dirty="0"/>
              <a:t>He wrote 38 plays, </a:t>
            </a:r>
            <a:r>
              <a:rPr lang="en-US" sz="4800" dirty="0" smtClean="0"/>
              <a:t>15</a:t>
            </a:r>
            <a:r>
              <a:rPr lang="ru-RU" sz="4800" dirty="0" smtClean="0"/>
              <a:t>4 </a:t>
            </a:r>
            <a:r>
              <a:rPr lang="en-US" sz="4800" dirty="0" smtClean="0"/>
              <a:t>sonnets</a:t>
            </a:r>
            <a:r>
              <a:rPr lang="ru-RU" sz="4800" dirty="0" smtClean="0"/>
              <a:t>.</a:t>
            </a:r>
            <a:endParaRPr lang="en-US" sz="4800" dirty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245447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042" y="2204863"/>
            <a:ext cx="2874077" cy="36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122" y="2204864"/>
            <a:ext cx="2343301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458253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120</TotalTime>
  <Words>260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Муниципальное бюджетное общеобразовательное учреждение средняя общеобразовательная школа №2 </vt:lpstr>
      <vt:lpstr>  William Shakespeare </vt:lpstr>
      <vt:lpstr>Слайд 3</vt:lpstr>
      <vt:lpstr>  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Shakespeare</dc:title>
  <dc:creator>777</dc:creator>
  <cp:lastModifiedBy>Valued Acer Customer</cp:lastModifiedBy>
  <cp:revision>12</cp:revision>
  <dcterms:created xsi:type="dcterms:W3CDTF">2012-10-17T15:00:55Z</dcterms:created>
  <dcterms:modified xsi:type="dcterms:W3CDTF">2013-04-19T12:27:33Z</dcterms:modified>
</cp:coreProperties>
</file>