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4" r:id="rId10"/>
    <p:sldId id="265" r:id="rId11"/>
    <p:sldId id="268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D54F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 autoAdjust="0"/>
  </p:normalViewPr>
  <p:slideViewPr>
    <p:cSldViewPr>
      <p:cViewPr varScale="1">
        <p:scale>
          <a:sx n="48" d="100"/>
          <a:sy n="48" d="100"/>
        </p:scale>
        <p:origin x="-5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B305-1067-46E8-B631-5F68CCE0BAA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A105-EE8B-4214-A86D-17E7E56EAC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B305-1067-46E8-B631-5F68CCE0BAA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A105-EE8B-4214-A86D-17E7E56EAC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B305-1067-46E8-B631-5F68CCE0BAA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A105-EE8B-4214-A86D-17E7E56EAC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B305-1067-46E8-B631-5F68CCE0BAA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A105-EE8B-4214-A86D-17E7E56EAC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B305-1067-46E8-B631-5F68CCE0BAA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A105-EE8B-4214-A86D-17E7E56EAC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B305-1067-46E8-B631-5F68CCE0BAA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A105-EE8B-4214-A86D-17E7E56EAC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B305-1067-46E8-B631-5F68CCE0BAA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A105-EE8B-4214-A86D-17E7E56EAC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B305-1067-46E8-B631-5F68CCE0BAA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A105-EE8B-4214-A86D-17E7E56EAC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B305-1067-46E8-B631-5F68CCE0BAA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A105-EE8B-4214-A86D-17E7E56EAC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B305-1067-46E8-B631-5F68CCE0BAA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A105-EE8B-4214-A86D-17E7E56EAC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0B305-1067-46E8-B631-5F68CCE0BAA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4A105-EE8B-4214-A86D-17E7E56EAC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0B305-1067-46E8-B631-5F68CCE0BAAB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4A105-EE8B-4214-A86D-17E7E56EAC6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ost-12320-0-78870800-13545603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568952" cy="6120680"/>
          </a:xfrm>
          <a:prstGeom prst="rect">
            <a:avLst/>
          </a:prstGeom>
          <a:ln w="76200">
            <a:solidFill>
              <a:srgbClr val="FFFF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936103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Животный   мир   Австралии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157192"/>
            <a:ext cx="5112568" cy="1296144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 ученик 2 «А» класса,  </a:t>
            </a:r>
          </a:p>
          <a:p>
            <a:pPr algn="l"/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ГБОУ СОШ № 901, ЮАО г. Москва</a:t>
            </a:r>
          </a:p>
          <a:p>
            <a:pPr algn="l"/>
            <a:r>
              <a:rPr lang="ru-RU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Волков Максим</a:t>
            </a:r>
            <a:endParaRPr lang="ru-RU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  <a:solidFill>
            <a:srgbClr val="FFFF66"/>
          </a:solidFill>
          <a:ln w="38100">
            <a:solidFill>
              <a:srgbClr val="92D050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Медвежий Вомбат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Вомбаты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относятся к большому семейству сумчатых. Его длина достигает 1 метра. У него светло-серая шкура с рыжеватым отливом и острые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уши.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Все вомбаты любят густые леса, где выкапывают широкие просторные норы. В норах они проводят весь день, а ночью выбираются на поиски пищи. Эти звери достаточно неуклюжи. У них тяжелое толстое тело, очень большая голова, короткий хвост, кривые ноги с 5 пальцами, которые снабжены крепкими серповидными когтями. Двигаются эти животные очень медленно, но твердо. Вомбатов считают глупыми и равнодушными.</a:t>
            </a:r>
          </a:p>
        </p:txBody>
      </p:sp>
      <p:pic>
        <p:nvPicPr>
          <p:cNvPr id="5" name="Содержимое 4" descr="ph096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3356992"/>
            <a:ext cx="5040560" cy="3168352"/>
          </a:xfrm>
          <a:ln w="28575">
            <a:solidFill>
              <a:srgbClr val="00B0F0"/>
            </a:solidFill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Собака Динго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Динго </a:t>
            </a:r>
            <a:r>
              <a:rPr lang="ru-RU" sz="2000" dirty="0"/>
              <a:t>— одичавшая домашняя </a:t>
            </a:r>
            <a:r>
              <a:rPr lang="ru-RU" sz="2000" dirty="0" smtClean="0"/>
              <a:t>собака</a:t>
            </a:r>
            <a:r>
              <a:rPr lang="ru-RU" sz="2000" dirty="0"/>
              <a:t>, единственный плацентарный хищник в аборигенной фауне Австралии. Динго — преимущественно ночные животные. Основные места их обитания в Австралии — опушки влажных лесов, сухие эвкалиптовые заросли, засушливые полупустыни в глубине материка.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ding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1960" y="3284984"/>
            <a:ext cx="4248472" cy="3096344"/>
          </a:xfrm>
          <a:ln w="28575">
            <a:solidFill>
              <a:srgbClr val="FFFF66"/>
            </a:solidFill>
          </a:ln>
        </p:spPr>
      </p:pic>
      <p:pic>
        <p:nvPicPr>
          <p:cNvPr id="13" name="Рисунок 12" descr="динг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708920"/>
            <a:ext cx="3024336" cy="403244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Страус Эму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ЭМУ </a:t>
            </a:r>
            <a:r>
              <a:rPr lang="ru-RU" sz="1800" dirty="0"/>
              <a:t>— семейство отряда </a:t>
            </a:r>
            <a:r>
              <a:rPr lang="ru-RU" sz="1800" dirty="0" err="1"/>
              <a:t>казуаровых</a:t>
            </a:r>
            <a:r>
              <a:rPr lang="ru-RU" sz="1800" dirty="0" smtClean="0"/>
              <a:t>. Внешним </a:t>
            </a:r>
            <a:r>
              <a:rPr lang="ru-RU" sz="1800" dirty="0"/>
              <a:t>видом эму похож на страуса, но туловище его более сжато и коренасто, шея и ноги короче. А крылья настолько малы, что, когда они прижаты к телу, их почти не видно. Оперение имеет шерстистый характер и окрашено в однообразные буровато-серые тона. Масса птицы 45-55 кг, высота 180 см. Питаются эму плодами, семенами и мелкими животными.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92942262_austr__2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780928"/>
            <a:ext cx="4318620" cy="3797027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pic>
        <p:nvPicPr>
          <p:cNvPr id="9" name="Содержимое 8" descr="zhyvotnyi_mir_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860032" y="3212976"/>
            <a:ext cx="4042420" cy="3162300"/>
          </a:xfrm>
          <a:ln w="38100">
            <a:solidFill>
              <a:srgbClr val="00B0F0"/>
            </a:solidFill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Райские птицы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Семейство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певчих птиц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отряда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воробьинообразных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Длина тела от 14 до 100 см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Австралии и некоторых прилежащих островах обитает 42 вида очень ярких птиц с причудливым оперением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В полном блеске наряда райские птицы предстают во время брачного сезона. Усевшись на ветку, самец райской птицы демонстрирует свою красоту: принимает причудливые позы, распускает оперение крыльев и хвоста, поднимает хохолок или «воротник».  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0019-038-Rajskaja-ptits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3140968"/>
            <a:ext cx="1882965" cy="2984500"/>
          </a:xfrm>
        </p:spPr>
      </p:pic>
      <p:pic>
        <p:nvPicPr>
          <p:cNvPr id="8" name="Рисунок 7" descr="0019-039-Rajskaja-ptits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2780928"/>
            <a:ext cx="2827387" cy="3861048"/>
          </a:xfrm>
          <a:prstGeom prst="rect">
            <a:avLst/>
          </a:prstGeom>
        </p:spPr>
      </p:pic>
      <p:pic>
        <p:nvPicPr>
          <p:cNvPr id="10" name="Рисунок 9" descr="0020-042-Rajskaja-ptits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2924944"/>
            <a:ext cx="3419872" cy="3384376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  <a:solidFill>
            <a:srgbClr val="FFFF66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Киви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иви длина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тела 50-80 см, масса 1,35-4 кг. Живут киви в Новой Зеландии. Киви летать не умеют, маленькие неразвитые крылышки скрываются в волосовидном оперении, издали напоминающем густую шерсть. Весь день киви прячется в лесу в небольших ямках, выходит же из своего дневного укрытия ближе к ночи, чтобы поужинать.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36096" y="2852936"/>
            <a:ext cx="3096344" cy="3528392"/>
          </a:xfrm>
          <a:ln w="28575">
            <a:solidFill>
              <a:srgbClr val="FFFF00"/>
            </a:solidFill>
          </a:ln>
        </p:spPr>
      </p:pic>
      <p:pic>
        <p:nvPicPr>
          <p:cNvPr id="7" name="Рисунок 6" descr="kiwibr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852936"/>
            <a:ext cx="4680520" cy="3418731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088232"/>
          </a:xfrm>
          <a:solidFill>
            <a:srgbClr val="CCFF99"/>
          </a:solidFill>
          <a:ln w="38100"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Австралия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единственная в мире страна, занимающая территорию всего материка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Первым ее описал Джеймс Кук, он же составил первую карту и объявил эти земли собственностью Ее Королевского Величества. Австралия славится необычайной красотой природы. Удивительные ландшафты здесь сочетаются с уникальным животным миром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Животный мир Австралии настолько удивителен, что даже для своего герба австралийцы выбрали изображения эму и кенгуру.</a:t>
            </a:r>
          </a:p>
        </p:txBody>
      </p:sp>
      <p:pic>
        <p:nvPicPr>
          <p:cNvPr id="4" name="Содержимое 3" descr="Image0000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420888"/>
            <a:ext cx="5184576" cy="4104456"/>
          </a:xfrm>
          <a:ln w="7620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Герб  Австралии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93234956d88bf78d3264354e67c635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2060848"/>
            <a:ext cx="5400600" cy="4248472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3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3826768" cy="6408712"/>
          </a:xfrm>
          <a:solidFill>
            <a:srgbClr val="FFFF66"/>
          </a:solidFill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Кенгуру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кенгуру длинные и довольно большие уши. Они могут двигаться независимо одно от другого - это помогает животным улавливать самые слабые звуки. Кенгуренок рождается слепым, голым и очень маленьким. У большого рыжего кенгуру, который достигает длины вместе с хвостом свыше двух с половиной метров, детеныш появляется на свет размером всего 3 см! Родившись, он тут же отправляется в свое первое путешествие. Цепляясь острыми коготками за шерсть на брюхе матери, он добирается до сумки и заползает в нее. Кенгуренка мать выкармливает молоком до 65 дней.</a:t>
            </a:r>
          </a:p>
        </p:txBody>
      </p:sp>
      <p:pic>
        <p:nvPicPr>
          <p:cNvPr id="4" name="Содержимое 3" descr="0019-025-Kenguru-i-malys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188640"/>
            <a:ext cx="4104456" cy="6398171"/>
          </a:xfrm>
          <a:ln w="38100">
            <a:solidFill>
              <a:srgbClr val="FFC000"/>
            </a:solidFill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858218"/>
          </a:xfrm>
          <a:solidFill>
            <a:srgbClr val="CCFF99"/>
          </a:solidFill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Коала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Это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сумчатое похоже на медвежонка и весит около 15 килограммов. Коала покрыт серой шерстью, более светлой на животе. Передние лапы с острыми когтями хорошо приспособлены к жизни на деревьях, которую ведет этот зверь, и помогают ему ловко карабкаться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На дереве коала проводит большую часть времени, редко спускаясь на землю. Эти животные водятся в восточной части Австралии, которая особенно богата эвкалиптовыми лесами.</a:t>
            </a:r>
          </a:p>
        </p:txBody>
      </p:sp>
      <p:pic>
        <p:nvPicPr>
          <p:cNvPr id="5" name="Рисунок 4" descr="cvirelka 10-10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204864"/>
            <a:ext cx="3528392" cy="4464496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7" name="Содержимое 6" descr="0006-008-Koala-s-detjonyshe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067944" y="2708920"/>
            <a:ext cx="4680520" cy="3240360"/>
          </a:xfrm>
          <a:ln>
            <a:solidFill>
              <a:srgbClr val="FF0000"/>
            </a:solidFill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8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1296144"/>
          </a:xfrm>
          <a:solidFill>
            <a:srgbClr val="FFFF66"/>
          </a:solidFill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Сумчатый  кролик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Сумчатые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кролики вырывают пол лесной подстилкой корни, насекомых и червей, которыми питаются.</a:t>
            </a:r>
          </a:p>
        </p:txBody>
      </p:sp>
      <p:pic>
        <p:nvPicPr>
          <p:cNvPr id="6" name="Содержимое 5" descr="195257_4420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2708920"/>
            <a:ext cx="4176464" cy="3456384"/>
          </a:xfrm>
        </p:spPr>
      </p:pic>
      <p:pic>
        <p:nvPicPr>
          <p:cNvPr id="7" name="Рисунок 6" descr="070219_2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636912"/>
            <a:ext cx="3860850" cy="360040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52028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Сумчатый волк – «Тасманийский дьявол»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крупный из современных сумчатых хищников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Это плотное и приземистое животное размером с небольшую собаку, однако тяжёлым телосложением и тёмной окраской больше напоминающее миниатюрного медведя. Длина его тела 50–80 см, хвоста — 23–30 см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Они хищники с сильной шеей и головой. Легко перегрызают кости.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014-026-Tasmanijskij-djav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9992" y="2852936"/>
            <a:ext cx="4104729" cy="3391415"/>
          </a:xfrm>
          <a:ln w="38100">
            <a:solidFill>
              <a:srgbClr val="FFC000"/>
            </a:solidFill>
          </a:ln>
        </p:spPr>
      </p:pic>
      <p:pic>
        <p:nvPicPr>
          <p:cNvPr id="6" name="Рисунок 5" descr="0015-028-Tasmanijskij-djav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852936"/>
            <a:ext cx="4032448" cy="330517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  <a:solidFill>
            <a:srgbClr val="FFD54F"/>
          </a:solidFill>
          <a:ln w="38100"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Утконос  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> </a:t>
            </a:r>
            <a:r>
              <a:rPr lang="ru-RU" sz="1800" dirty="0" smtClean="0"/>
              <a:t>      </a:t>
            </a:r>
            <a:r>
              <a:rPr lang="ru-RU" sz="2000" dirty="0" smtClean="0"/>
              <a:t>Это </a:t>
            </a:r>
            <a:r>
              <a:rPr lang="ru-RU" sz="2000" dirty="0"/>
              <a:t>животное имеет тело, похожее на тело выдры или бобра, а нос очень похож на утиный клюв. Длина его тела 45 сантиметров, а плоский хвост в длину 15. Короткие ноги снабжены плавательными перепонками, которые на передних ногах могут убираться и давать место когтям, которыми животное может рыть землю. По бокам головы у утконоса есть защечные мешки, в которых он хранит пищу. Мех у утконоса — гладкий, блестящий, шелковистый, темно-бурого цвета. Они предпочитают тихие речные заводи</a:t>
            </a:r>
            <a:r>
              <a:rPr lang="ru-RU" sz="2000" dirty="0" smtClean="0"/>
              <a:t>.</a:t>
            </a:r>
            <a:r>
              <a:rPr lang="ru-RU" sz="2000" dirty="0"/>
              <a:t> Они предпочитают тихие речные заводи</a:t>
            </a:r>
            <a:r>
              <a:rPr lang="ru-RU" sz="2000" dirty="0" smtClean="0"/>
              <a:t>.</a:t>
            </a:r>
            <a:r>
              <a:rPr lang="ru-RU" sz="2000" dirty="0"/>
              <a:t> Норы бывают в глубину до 15 метров.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latyp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3068960"/>
            <a:ext cx="4410075" cy="3371850"/>
          </a:xfrm>
          <a:ln w="57150">
            <a:solidFill>
              <a:srgbClr val="00B050"/>
            </a:solidFill>
          </a:ln>
        </p:spPr>
      </p:pic>
      <p:pic>
        <p:nvPicPr>
          <p:cNvPr id="5" name="Рисунок 4" descr="0010-015-Utkon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356992"/>
            <a:ext cx="3810000" cy="255270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3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  <a:solidFill>
            <a:srgbClr val="FFFF66"/>
          </a:solidFill>
          <a:ln w="38100">
            <a:solidFill>
              <a:srgbClr val="92D050"/>
            </a:solidFill>
          </a:ln>
        </p:spPr>
        <p:txBody>
          <a:bodyPr>
            <a:normAutofit fontScale="90000"/>
          </a:bodyPr>
          <a:lstStyle/>
          <a:p>
            <a:pPr algn="just"/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Ехидна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Ехидна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отдаленно напоминает ежа с очень большим клювом. Она отличается неуклюжим приплюснутым телом, которое покрыто мехом, перемешанным с острыми иглами. Клюв у ехидны цилиндрический, зубов нет совсем, вместо них у нее острые роговые иглы. Язык у этого животного длинный и червеобразный, он далеко вытягивается из маленькой ротовой щели, как у муравьеда. У ехидны сильные короткие ноги с большими когтями, приспособленными для рытья. Хвост очень маленький и тупой. Когда ехидна сносит яйцо, она вынашивает его в кожаной складке (сумке) у себя на животе. Интересно то, что после того как детеныш вырастает, сумка сама по себе исчезает.</a:t>
            </a:r>
            <a:r>
              <a:rPr lang="ru-RU" sz="2400" dirty="0"/>
              <a:t>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0009-014-Ekhid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3356992"/>
            <a:ext cx="4104456" cy="2696915"/>
          </a:xfrm>
          <a:ln w="28575">
            <a:solidFill>
              <a:srgbClr val="FF0000"/>
            </a:solidFill>
          </a:ln>
        </p:spPr>
      </p:pic>
      <p:pic>
        <p:nvPicPr>
          <p:cNvPr id="8" name="Рисунок 7" descr="1253539339_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356992"/>
            <a:ext cx="4355976" cy="316835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47</Words>
  <Application>Microsoft Office PowerPoint</Application>
  <PresentationFormat>Экран (4:3)</PresentationFormat>
  <Paragraphs>17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Животный   мир   Австралии</vt:lpstr>
      <vt:lpstr>Австралия - единственная в мире страна, занимающая территорию всего материка. Первым ее описал Джеймс Кук, он же составил первую карту и объявил эти земли собственностью Ее Королевского Величества. Австралия славится необычайной красотой природы. Удивительные ландшафты здесь сочетаются с уникальным животным миром. Животный мир Австралии настолько удивителен, что даже для своего герба австралийцы выбрали изображения эму и кенгуру.</vt:lpstr>
      <vt:lpstr>Герб  Австралии</vt:lpstr>
      <vt:lpstr>Кенгуру  У кенгуру длинные и довольно большие уши. Они могут двигаться независимо одно от другого - это помогает животным улавливать самые слабые звуки. Кенгуренок рождается слепым, голым и очень маленьким. У большого рыжего кенгуру, который достигает длины вместе с хвостом свыше двух с половиной метров, детеныш появляется на свет размером всего 3 см! Родившись, он тут же отправляется в свое первое путешествие. Цепляясь острыми коготками за шерсть на брюхе матери, он добирается до сумки и заползает в нее. Кенгуренка мать выкармливает молоком до 65 дней.</vt:lpstr>
      <vt:lpstr>Коала      Это сумчатое похоже на медвежонка и весит около 15 килограммов. Коала покрыт серой шерстью, более светлой на животе. Передние лапы с острыми когтями хорошо приспособлены к жизни на деревьях, которую ведет этот зверь, и помогают ему ловко карабкаться. На дереве коала проводит большую часть времени, редко спускаясь на землю. Эти животные водятся в восточной части Австралии, которая особенно богата эвкалиптовыми лесами.</vt:lpstr>
      <vt:lpstr>Сумчатый  кролик Сумчатые кролики вырывают пол лесной подстилкой корни, насекомых и червей, которыми питаются.</vt:lpstr>
      <vt:lpstr>Сумчатый волк – «Тасманийский дьявол» Самый крупный из современных сумчатых хищников. Это плотное и приземистое животное размером с небольшую собаку, однако тяжёлым телосложением и тёмной окраской больше напоминающее миниатюрного медведя. Длина его тела 50–80 см, хвоста — 23–30 см. Они хищники с сильной шеей и головой. Легко перегрызают кости. </vt:lpstr>
      <vt:lpstr>Утконос            Это животное имеет тело, похожее на тело выдры или бобра, а нос очень похож на утиный клюв. Длина его тела 45 сантиметров, а плоский хвост в длину 15. Короткие ноги снабжены плавательными перепонками, которые на передних ногах могут убираться и давать место когтям, которыми животное может рыть землю. По бокам головы у утконоса есть защечные мешки, в которых он хранит пищу. Мех у утконоса — гладкий, блестящий, шелковистый, темно-бурого цвета. Они предпочитают тихие речные заводи. Они предпочитают тихие речные заводи. Норы бывают в глубину до 15 метров.</vt:lpstr>
      <vt:lpstr>Ехидна      Ехидна отдаленно напоминает ежа с очень большим клювом. Она отличается неуклюжим приплюснутым телом, которое покрыто мехом, перемешанным с острыми иглами. Клюв у ехидны цилиндрический, зубов нет совсем, вместо них у нее острые роговые иглы. Язык у этого животного длинный и червеобразный, он далеко вытягивается из маленькой ротовой щели, как у муравьеда. У ехидны сильные короткие ноги с большими когтями, приспособленными для рытья. Хвост очень маленький и тупой. Когда ехидна сносит яйцо, она вынашивает его в кожаной складке (сумке) у себя на животе. Интересно то, что после того как детеныш вырастает, сумка сама по себе исчезает. </vt:lpstr>
      <vt:lpstr>Медвежий Вомбат Вомбаты относятся к большому семейству сумчатых. Его длина достигает 1 метра. У него светло-серая шкура с рыжеватым отливом и острые уши. Все вомбаты любят густые леса, где выкапывают широкие просторные норы. В норах они проводят весь день, а ночью выбираются на поиски пищи. Эти звери достаточно неуклюжи. У них тяжелое толстое тело, очень большая голова, короткий хвост, кривые ноги с 5 пальцами, которые снабжены крепкими серповидными когтями. Двигаются эти животные очень медленно, но твердо. Вомбатов считают глупыми и равнодушными.</vt:lpstr>
      <vt:lpstr>Собака Динго Динго — одичавшая домашняя собака, единственный плацентарный хищник в аборигенной фауне Австралии. Динго — преимущественно ночные животные. Основные места их обитания в Австралии — опушки влажных лесов, сухие эвкалиптовые заросли, засушливые полупустыни в глубине материка.</vt:lpstr>
      <vt:lpstr>Страус Эму ЭМУ — семейство отряда казуаровых. Внешним видом эму похож на страуса, но туловище его более сжато и коренасто, шея и ноги короче. А крылья настолько малы, что, когда они прижаты к телу, их почти не видно. Оперение имеет шерстистый характер и окрашено в однообразные буровато-серые тона. Масса птицы 45-55 кг, высота 180 см. Питаются эму плодами, семенами и мелкими животными.</vt:lpstr>
      <vt:lpstr>Райские птицы  Семейство певчих птиц отряда воробьинообразных. Длина тела от 14 до 100 см. В Австралии и некоторых прилежащих островах обитает 42 вида очень ярких птиц с причудливым оперением.  В полном блеске наряда райские птицы предстают во время брачного сезона. Усевшись на ветку, самец райской птицы демонстрирует свою красоту: принимает причудливые позы, распускает оперение крыльев и хвоста, поднимает хохолок или «воротник».  </vt:lpstr>
      <vt:lpstr>Киви У киви длина тела 50-80 см, масса 1,35-4 кг. Живут киви в Новой Зеландии. Киви летать не умеют, маленькие неразвитые крылышки скрываются в волосовидном оперении, издали напоминающем густую шерсть. Весь день киви прячется в лесу в небольших ямках, выходит же из своего дневного укрытия ближе к ночи, чтобы поужинать.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Лебедева</cp:lastModifiedBy>
  <cp:revision>23</cp:revision>
  <dcterms:created xsi:type="dcterms:W3CDTF">2013-04-14T21:16:15Z</dcterms:created>
  <dcterms:modified xsi:type="dcterms:W3CDTF">2013-04-15T07:14:09Z</dcterms:modified>
</cp:coreProperties>
</file>