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4" r:id="rId5"/>
    <p:sldId id="262" r:id="rId6"/>
    <p:sldId id="259" r:id="rId7"/>
    <p:sldId id="265" r:id="rId8"/>
    <p:sldId id="260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 varScale="1">
        <p:scale>
          <a:sx n="70" d="100"/>
          <a:sy n="70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A346973-E4E1-4C2A-89E9-F6B42C9601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6C073E-8C48-4238-B604-00EBD04B02C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1"/>
            <a:ext cx="7772400" cy="2016225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Апшеронский район 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7920879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664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15616" y="836712"/>
            <a:ext cx="712879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17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052736"/>
            <a:ext cx="4572000" cy="4154599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Район родной далёких истин,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И древность пред тобой дитя!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 Горами дивными ты выстлан,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 Глазами памяти глядя...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Быть может, на богов взирая,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 Чтоб людям веру подарить,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 Глаз не сомкнёт земля сырая,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Arial Black" pitchFamily="34" charset="0"/>
                <a:ea typeface="Times New Roman"/>
                <a:cs typeface="Times New Roman"/>
              </a:rPr>
              <a:t> Не перестанет тайн родить!</a:t>
            </a:r>
            <a:endParaRPr lang="ru-RU" sz="2000" dirty="0">
              <a:latin typeface="Arial Black" pitchFamily="34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702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</a:t>
            </a: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Сторона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моя предгорная,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Нет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привольней стороны: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Здесь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леса и реки гордые,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И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историей полны.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Сторона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моя былинная,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Не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расскажешь все о ней.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У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неё судьба завидная,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И </a:t>
            </a:r>
            <a:r>
              <a:rPr lang="ru-RU" sz="3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дыханье старины.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6515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836712"/>
            <a:ext cx="705678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3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Мезмай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2780928"/>
            <a:ext cx="648072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1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692697"/>
            <a:ext cx="784887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196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28092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085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Водопады «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Руфабго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»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844824"/>
            <a:ext cx="3672408" cy="308949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2924944"/>
            <a:ext cx="396044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3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77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Лагонаки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844824"/>
            <a:ext cx="3816424" cy="331236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788024" y="2780928"/>
            <a:ext cx="397383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11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42</TotalTime>
  <Words>102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Апшеронский район </vt:lpstr>
      <vt:lpstr>Презентация PowerPoint</vt:lpstr>
      <vt:lpstr>Презентация PowerPoint</vt:lpstr>
      <vt:lpstr>Мезмай</vt:lpstr>
      <vt:lpstr>Презентация PowerPoint</vt:lpstr>
      <vt:lpstr>Презентация PowerPoint</vt:lpstr>
      <vt:lpstr>Водопады «Руфабго»</vt:lpstr>
      <vt:lpstr>Презентация PowerPoint</vt:lpstr>
      <vt:lpstr>Лагонаки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Апшеронский район </dc:title>
  <dc:creator>user</dc:creator>
  <cp:lastModifiedBy>user</cp:lastModifiedBy>
  <cp:revision>5</cp:revision>
  <dcterms:created xsi:type="dcterms:W3CDTF">2012-12-22T15:54:07Z</dcterms:created>
  <dcterms:modified xsi:type="dcterms:W3CDTF">2012-12-23T11:09:53Z</dcterms:modified>
</cp:coreProperties>
</file>