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64" r:id="rId3"/>
    <p:sldId id="262" r:id="rId4"/>
    <p:sldId id="263" r:id="rId5"/>
    <p:sldId id="265" r:id="rId6"/>
    <p:sldId id="267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99FFCC"/>
    <a:srgbClr val="FFFF99"/>
    <a:srgbClr val="79DF2D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498" y="-4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B05B67-F209-43CE-94CC-3A4F1315B9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B575A2-A245-477B-A2F4-2A0C94F508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31A4B3-7A94-4918-BC2D-9AF5C10B16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214829-2082-486A-B363-205B1E8F73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577D5E-6BE3-4A27-8E61-BA452BE535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5FEAB1-7C5B-48F1-85E5-5FA928FDD7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5675AA-26C9-47C1-BD0C-AACADFDCD5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C3D6F3-C6FE-4D04-958A-41F89D808F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1EB62F-FF94-46C9-905A-0DC1685911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8553BD-01CF-440A-9B32-E7A047BDA0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408053-93B7-4617-AC5F-A8E39BF9EC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495B9C-B24B-43BF-A622-C58EDC9B9C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9F0929-5BB8-4079-973E-F1487B42DE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FFCC"/>
            </a:gs>
            <a:gs pos="50000">
              <a:srgbClr val="FFFF99"/>
            </a:gs>
            <a:gs pos="100000">
              <a:srgbClr val="99FFCC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34D960F0-CCBA-42D0-A244-50AB20697B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Фразеологизмы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600200"/>
            <a:ext cx="8892480" cy="4525963"/>
          </a:xfrm>
        </p:spPr>
        <p:txBody>
          <a:bodyPr/>
          <a:lstStyle/>
          <a:p>
            <a:r>
              <a:rPr lang="ru-RU" dirty="0" smtClean="0"/>
              <a:t>Навострить уши</a:t>
            </a:r>
          </a:p>
          <a:p>
            <a:r>
              <a:rPr lang="ru-RU" dirty="0" smtClean="0"/>
              <a:t>Не покладая рук </a:t>
            </a:r>
          </a:p>
          <a:p>
            <a:r>
              <a:rPr lang="ru-RU" dirty="0" smtClean="0"/>
              <a:t>Подать руку</a:t>
            </a:r>
          </a:p>
          <a:p>
            <a:r>
              <a:rPr lang="ru-RU" dirty="0" smtClean="0"/>
              <a:t>Мастер на все руки</a:t>
            </a:r>
          </a:p>
          <a:p>
            <a:r>
              <a:rPr lang="ru-RU" dirty="0" smtClean="0"/>
              <a:t>Все валится из рук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95536" y="692696"/>
          <a:ext cx="8136904" cy="5672074"/>
        </p:xfrm>
        <a:graphic>
          <a:graphicData uri="http://schemas.openxmlformats.org/drawingml/2006/table">
            <a:tbl>
              <a:tblPr/>
              <a:tblGrid>
                <a:gridCol w="6719427"/>
                <a:gridCol w="1417477"/>
              </a:tblGrid>
              <a:tr h="1848206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3200" dirty="0">
                          <a:latin typeface="Times New Roman"/>
                          <a:ea typeface="Times New Roman"/>
                          <a:cs typeface="Times New Roman"/>
                        </a:rPr>
                        <a:t>Собака-друг человека. Мойте руки перед едой. На дворе зима.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22" marR="67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60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622" marR="6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4102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3200" dirty="0" smtClean="0">
                          <a:latin typeface="Times New Roman"/>
                          <a:ea typeface="Times New Roman"/>
                          <a:cs typeface="Times New Roman"/>
                        </a:rPr>
                        <a:t>2. В </a:t>
                      </a:r>
                      <a:r>
                        <a:rPr lang="ru-RU" sz="3200" dirty="0">
                          <a:latin typeface="Times New Roman"/>
                          <a:ea typeface="Times New Roman"/>
                          <a:cs typeface="Times New Roman"/>
                        </a:rPr>
                        <a:t>зоопарке много животных.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22" marR="67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60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622" marR="6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2308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3200" dirty="0" smtClean="0">
                          <a:latin typeface="Times New Roman"/>
                          <a:ea typeface="Times New Roman"/>
                          <a:cs typeface="Times New Roman"/>
                        </a:rPr>
                        <a:t>3. Зима </a:t>
                      </a:r>
                      <a:r>
                        <a:rPr lang="ru-RU" sz="3200" dirty="0">
                          <a:latin typeface="Times New Roman"/>
                          <a:ea typeface="Times New Roman"/>
                          <a:cs typeface="Times New Roman"/>
                        </a:rPr>
                        <a:t>сшила деревьям свои наряды. Одела в серебряные одежды берёзы и осины. Укутала в снежные шубы зелёные ели и сосны.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22" marR="67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6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622" marR="6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836712"/>
            <a:ext cx="8219256" cy="5328592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3600" b="1" dirty="0" smtClean="0">
                <a:solidFill>
                  <a:schemeClr val="accent2"/>
                </a:solidFill>
              </a:rPr>
              <a:t>Саша каждый день навещал друга. </a:t>
            </a:r>
            <a:br>
              <a:rPr lang="ru-RU" sz="3600" b="1" dirty="0" smtClean="0">
                <a:solidFill>
                  <a:schemeClr val="accent2"/>
                </a:solidFill>
              </a:rPr>
            </a:br>
            <a:endParaRPr lang="ru-RU" sz="3600" b="1" dirty="0" smtClean="0">
              <a:solidFill>
                <a:schemeClr val="accent2"/>
              </a:solidFill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ru-RU" sz="3600" b="1" dirty="0" smtClean="0">
                <a:solidFill>
                  <a:schemeClr val="accent2"/>
                </a:solidFill>
              </a:rPr>
              <a:t>Они учатся в одном классе. </a:t>
            </a:r>
          </a:p>
          <a:p>
            <a:pPr eaLnBrk="1" hangingPunct="1">
              <a:lnSpc>
                <a:spcPct val="80000"/>
              </a:lnSpc>
              <a:buNone/>
            </a:pPr>
            <a:endParaRPr lang="ru-RU" sz="3600" b="1" dirty="0" smtClean="0">
              <a:solidFill>
                <a:schemeClr val="accent2"/>
              </a:solidFill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ru-RU" sz="3600" b="1" dirty="0" smtClean="0">
                <a:solidFill>
                  <a:schemeClr val="accent2"/>
                </a:solidFill>
              </a:rPr>
              <a:t>Однажды Сережа заболел.</a:t>
            </a:r>
          </a:p>
          <a:p>
            <a:pPr eaLnBrk="1" hangingPunct="1">
              <a:lnSpc>
                <a:spcPct val="80000"/>
              </a:lnSpc>
              <a:buNone/>
            </a:pPr>
            <a:endParaRPr lang="ru-RU" sz="3600" b="1" dirty="0" smtClean="0">
              <a:solidFill>
                <a:schemeClr val="accent2"/>
              </a:solidFill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3600" b="1" dirty="0" smtClean="0">
                <a:solidFill>
                  <a:schemeClr val="accent2"/>
                </a:solidFill>
              </a:rPr>
              <a:t>Саша и Сережа – друзья. </a:t>
            </a:r>
            <a:r>
              <a:rPr lang="ru-RU" sz="4000" b="1" dirty="0" smtClean="0">
                <a:solidFill>
                  <a:schemeClr val="accent2"/>
                </a:solidFill>
              </a:rPr>
              <a:t/>
            </a:r>
            <a:br>
              <a:rPr lang="ru-RU" sz="4000" b="1" dirty="0" smtClean="0">
                <a:solidFill>
                  <a:schemeClr val="accent2"/>
                </a:solidFill>
              </a:rPr>
            </a:br>
            <a:endParaRPr lang="ru-RU" sz="4000" b="1" dirty="0" smtClean="0">
              <a:solidFill>
                <a:schemeClr val="accent2"/>
              </a:solidFill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4000" b="1" dirty="0" smtClean="0">
                <a:solidFill>
                  <a:schemeClr val="accent2"/>
                </a:solidFill>
              </a:rPr>
              <a:t/>
            </a:r>
            <a:br>
              <a:rPr lang="ru-RU" sz="4000" b="1" dirty="0" smtClean="0">
                <a:solidFill>
                  <a:schemeClr val="accent2"/>
                </a:solidFill>
              </a:rPr>
            </a:br>
            <a:endParaRPr lang="ru-RU" sz="4000" b="1" dirty="0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Проверь себя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39552" y="1556792"/>
            <a:ext cx="6923112" cy="4525963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b="1" dirty="0" smtClean="0">
                <a:solidFill>
                  <a:schemeClr val="accent2"/>
                </a:solidFill>
              </a:rPr>
              <a:t>1. Саша каждый день навещал друга. </a:t>
            </a:r>
            <a:br>
              <a:rPr lang="ru-RU" b="1" dirty="0" smtClean="0">
                <a:solidFill>
                  <a:schemeClr val="accent2"/>
                </a:solidFill>
              </a:rPr>
            </a:br>
            <a:endParaRPr lang="ru-RU" b="1" dirty="0" smtClean="0">
              <a:solidFill>
                <a:schemeClr val="accent2"/>
              </a:solidFill>
            </a:endParaRPr>
          </a:p>
          <a:p>
            <a:pPr eaLnBrk="1" hangingPunct="1">
              <a:lnSpc>
                <a:spcPct val="80000"/>
              </a:lnSpc>
              <a:buNone/>
            </a:pPr>
            <a:endParaRPr lang="ru-RU" b="1" dirty="0" smtClean="0">
              <a:solidFill>
                <a:schemeClr val="accent2"/>
              </a:solidFill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ru-RU" b="1" dirty="0" smtClean="0">
                <a:solidFill>
                  <a:schemeClr val="accent2"/>
                </a:solidFill>
              </a:rPr>
              <a:t>2. Они учатся в одном классе. </a:t>
            </a:r>
          </a:p>
          <a:p>
            <a:pPr eaLnBrk="1" hangingPunct="1">
              <a:lnSpc>
                <a:spcPct val="80000"/>
              </a:lnSpc>
              <a:buNone/>
            </a:pPr>
            <a:endParaRPr lang="ru-RU" b="1" dirty="0" smtClean="0">
              <a:solidFill>
                <a:schemeClr val="accent2"/>
              </a:solidFill>
            </a:endParaRPr>
          </a:p>
          <a:p>
            <a:pPr eaLnBrk="1" hangingPunct="1">
              <a:lnSpc>
                <a:spcPct val="80000"/>
              </a:lnSpc>
              <a:buNone/>
            </a:pPr>
            <a:endParaRPr lang="ru-RU" b="1" dirty="0" smtClean="0">
              <a:solidFill>
                <a:schemeClr val="accent2"/>
              </a:solidFill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ru-RU" b="1" dirty="0" smtClean="0">
                <a:solidFill>
                  <a:schemeClr val="accent2"/>
                </a:solidFill>
              </a:rPr>
              <a:t>3. Однажды Сережа заболел.</a:t>
            </a:r>
          </a:p>
          <a:p>
            <a:pPr eaLnBrk="1" hangingPunct="1">
              <a:lnSpc>
                <a:spcPct val="80000"/>
              </a:lnSpc>
              <a:buNone/>
            </a:pPr>
            <a:endParaRPr lang="ru-RU" b="1" dirty="0" smtClean="0">
              <a:solidFill>
                <a:schemeClr val="accent2"/>
              </a:solidFill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b="1" dirty="0" smtClean="0">
              <a:solidFill>
                <a:schemeClr val="accent2"/>
              </a:solidFill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b="1" dirty="0" smtClean="0">
                <a:solidFill>
                  <a:schemeClr val="accent2"/>
                </a:solidFill>
              </a:rPr>
              <a:t>4. Саша и Сережа – друзья.</a:t>
            </a:r>
            <a:endParaRPr lang="ru-RU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half" idx="2"/>
          </p:nvPr>
        </p:nvGraphicFramePr>
        <p:xfrm>
          <a:off x="7793354" y="1556791"/>
          <a:ext cx="811094" cy="4320480"/>
        </p:xfrm>
        <a:graphic>
          <a:graphicData uri="http://schemas.openxmlformats.org/drawingml/2006/table">
            <a:tbl>
              <a:tblPr/>
              <a:tblGrid>
                <a:gridCol w="811094"/>
              </a:tblGrid>
              <a:tr h="1080120">
                <a:tc>
                  <a:txBody>
                    <a:bodyPr/>
                    <a:lstStyle/>
                    <a:p>
                      <a:pPr marL="2286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4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0120">
                <a:tc>
                  <a:txBody>
                    <a:bodyPr/>
                    <a:lstStyle/>
                    <a:p>
                      <a:pPr marL="2286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4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0120">
                <a:tc>
                  <a:txBody>
                    <a:bodyPr/>
                    <a:lstStyle/>
                    <a:p>
                      <a:pPr marL="2286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4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0120">
                <a:tc>
                  <a:txBody>
                    <a:bodyPr/>
                    <a:lstStyle/>
                    <a:p>
                      <a:pPr marL="2286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4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1143000"/>
          </a:xfrm>
        </p:spPr>
        <p:txBody>
          <a:bodyPr/>
          <a:lstStyle/>
          <a:p>
            <a:r>
              <a:rPr lang="ru-RU" sz="3200" dirty="0" smtClean="0"/>
              <a:t>Используя памятку, докажите, что перед вами текст. Начинайте выступление словами: «Это текст, потому что…"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2828836"/>
            <a:ext cx="813690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 	</a:t>
            </a:r>
            <a:r>
              <a:rPr lang="ru-RU" sz="3600" b="1" dirty="0" smtClean="0">
                <a:solidFill>
                  <a:srgbClr val="002060"/>
                </a:solidFill>
              </a:rPr>
              <a:t>Саша и Серёжа – друзья. Они учатся в одном классе. Однажды Сережа заболел.  Саша каждый день навещал друга. 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>
          <a:xfrm>
            <a:off x="611188" y="1027113"/>
            <a:ext cx="7848600" cy="1249362"/>
          </a:xfrm>
        </p:spPr>
        <p:txBody>
          <a:bodyPr/>
          <a:lstStyle/>
          <a:p>
            <a:pPr algn="ctr" eaLnBrk="1" hangingPunct="1"/>
            <a:r>
              <a:rPr lang="ru-RU" sz="5400" b="1" dirty="0" smtClean="0"/>
              <a:t>СПАСИБО ЗА РАБОТУ!</a:t>
            </a:r>
          </a:p>
        </p:txBody>
      </p:sp>
      <p:pic>
        <p:nvPicPr>
          <p:cNvPr id="2457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995613" y="2324100"/>
            <a:ext cx="2871787" cy="350837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327</TotalTime>
  <Words>109</Words>
  <Application>Microsoft Office PowerPoint</Application>
  <PresentationFormat>Экран (4:3)</PresentationFormat>
  <Paragraphs>36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Оформление по умолчанию</vt:lpstr>
      <vt:lpstr>Фразеологизмы </vt:lpstr>
      <vt:lpstr>Слайд 2</vt:lpstr>
      <vt:lpstr>Слайд 3</vt:lpstr>
      <vt:lpstr>Проверь себя</vt:lpstr>
      <vt:lpstr>Используя памятку, докажите, что перед вами текст. Начинайте выступление словами: «Это текст, потому что…" </vt:lpstr>
      <vt:lpstr>СПАСИБО ЗА РАБОТУ!</vt:lpstr>
    </vt:vector>
  </TitlesOfParts>
  <Company>Школа ОВЗ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User</cp:lastModifiedBy>
  <cp:revision>27</cp:revision>
  <dcterms:created xsi:type="dcterms:W3CDTF">2010-09-20T04:47:03Z</dcterms:created>
  <dcterms:modified xsi:type="dcterms:W3CDTF">2013-03-20T18:05:01Z</dcterms:modified>
</cp:coreProperties>
</file>