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3" r:id="rId3"/>
    <p:sldId id="272" r:id="rId4"/>
    <p:sldId id="262" r:id="rId5"/>
    <p:sldId id="258" r:id="rId6"/>
    <p:sldId id="260" r:id="rId7"/>
    <p:sldId id="264" r:id="rId8"/>
    <p:sldId id="265" r:id="rId9"/>
    <p:sldId id="261" r:id="rId10"/>
    <p:sldId id="270" r:id="rId11"/>
    <p:sldId id="269" r:id="rId12"/>
    <p:sldId id="259" r:id="rId13"/>
    <p:sldId id="268" r:id="rId14"/>
    <p:sldId id="263" r:id="rId15"/>
    <p:sldId id="271" r:id="rId16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447F7E-3ACA-458E-AF0F-7FF0DDB38F94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656963-E63F-49E9-B28C-922C3281AD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wedg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6429388" cy="1828800"/>
          </a:xfrm>
        </p:spPr>
        <p:txBody>
          <a:bodyPr/>
          <a:lstStyle/>
          <a:p>
            <a:r>
              <a:rPr lang="ru-RU" i="1" dirty="0" err="1" smtClean="0"/>
              <a:t>Ирен</a:t>
            </a:r>
            <a:r>
              <a:rPr lang="ru-RU" i="1" dirty="0" smtClean="0"/>
              <a:t> </a:t>
            </a:r>
            <a:r>
              <a:rPr lang="ru-RU" i="1" dirty="0" err="1" smtClean="0"/>
              <a:t>Жолио-Кюри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228536"/>
            <a:ext cx="3244592" cy="1752600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4" name="Рисунок 3" descr="joliot_curie_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857364"/>
            <a:ext cx="4500594" cy="4572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2132" y="5072074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normalizeH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(1897</a:t>
            </a: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4000" b="1" normalizeH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1956)</a:t>
            </a:r>
            <a:endParaRPr lang="ru-RU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Последнее открытие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org_2468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928670"/>
            <a:ext cx="5000660" cy="4786314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Содержимое 3" descr="zholio-kyu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4333897" cy="4857784"/>
          </a:xfrm>
        </p:spPr>
      </p:pic>
      <p:sp>
        <p:nvSpPr>
          <p:cNvPr id="6" name="TextBox 5"/>
          <p:cNvSpPr txBox="1"/>
          <p:nvPr/>
        </p:nvSpPr>
        <p:spPr>
          <a:xfrm>
            <a:off x="5214942" y="1643050"/>
            <a:ext cx="33575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 1946 года </a:t>
            </a:r>
            <a:r>
              <a:rPr lang="ru-RU" sz="3200" dirty="0" err="1" smtClean="0"/>
              <a:t>Ирен-директор</a:t>
            </a:r>
            <a:r>
              <a:rPr lang="ru-RU" sz="3200" dirty="0" smtClean="0"/>
              <a:t> Института радия, с 1946 по 1950 член в Комиссариате по атомной энергии Франции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22-022-ZHOLIO-KJURI-Joliot-Curie-Ir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142984"/>
            <a:ext cx="6424087" cy="514353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514351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Книги и  воспоминания </a:t>
            </a:r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Кюри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maria-curie-listy-cover-okladk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857232"/>
            <a:ext cx="5500725" cy="45974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962" y="5143512"/>
            <a:ext cx="8301038" cy="1428732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и Фредерик на марках и монетах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s_joliot-curie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000108"/>
            <a:ext cx="3071834" cy="2286017"/>
          </a:xfr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071546"/>
            <a:ext cx="3476649" cy="2250297"/>
          </a:xfrm>
          <a:prstGeom prst="rect">
            <a:avLst/>
          </a:prstGeom>
        </p:spPr>
      </p:pic>
      <p:pic>
        <p:nvPicPr>
          <p:cNvPr id="6" name="Рисунок 5" descr="qnXrg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7356" y="3500438"/>
            <a:ext cx="4143404" cy="2286016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1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Памятник </a:t>
            </a:r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Кюри, Фредерику Кюри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39_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071546"/>
            <a:ext cx="6572296" cy="442915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8229600" cy="11398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981075"/>
            <a:ext cx="5184775" cy="25923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400" dirty="0">
              <a:effectLst/>
            </a:endParaRPr>
          </a:p>
        </p:txBody>
      </p:sp>
      <p:pic>
        <p:nvPicPr>
          <p:cNvPr id="110596" name="Picture 4" descr="image007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l="7120" t="2165" r="7747" b="16714"/>
          <a:stretch>
            <a:fillRect/>
          </a:stretch>
        </p:blipFill>
        <p:spPr bwMode="auto">
          <a:xfrm>
            <a:off x="357158" y="928670"/>
            <a:ext cx="3956054" cy="45847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5500702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Ирен</a:t>
            </a:r>
            <a:r>
              <a:rPr lang="ru-RU" sz="3200" dirty="0" smtClean="0"/>
              <a:t> с сестрой Евой    и  мамой     </a:t>
            </a:r>
            <a:endParaRPr lang="ru-RU" sz="3200" dirty="0"/>
          </a:p>
        </p:txBody>
      </p:sp>
      <p:pic>
        <p:nvPicPr>
          <p:cNvPr id="7" name="Содержимое 6" descr="joliot_irene_marie_curi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1000108"/>
            <a:ext cx="4286280" cy="4357718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0px-Paris_France_La_Sorbonne_march_20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000108"/>
            <a:ext cx="2469760" cy="4389437"/>
          </a:xfrm>
        </p:spPr>
      </p:pic>
      <p:pic>
        <p:nvPicPr>
          <p:cNvPr id="5" name="Рисунок 4" descr="la-sorbonne-2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071546"/>
            <a:ext cx="2000250" cy="4214842"/>
          </a:xfrm>
          <a:prstGeom prst="rect">
            <a:avLst/>
          </a:prstGeom>
        </p:spPr>
      </p:pic>
      <p:pic>
        <p:nvPicPr>
          <p:cNvPr id="6" name="Рисунок 5" descr="la-sorbonne-3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1071546"/>
            <a:ext cx="2357440" cy="41434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0298" y="5857892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Учёба в </a:t>
            </a:r>
            <a:r>
              <a:rPr lang="ru-RU" sz="3200" dirty="0" err="1" smtClean="0"/>
              <a:t>Сарбоне</a:t>
            </a:r>
            <a:endParaRPr lang="ru-RU" sz="32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4292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Во время войны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st001_8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928670"/>
            <a:ext cx="6000792" cy="4457731"/>
          </a:xfrm>
        </p:spPr>
      </p:pic>
      <p:pic>
        <p:nvPicPr>
          <p:cNvPr id="5" name="Picture 4" descr="PH033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142985"/>
            <a:ext cx="360362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500063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Фредерик и </a:t>
            </a:r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Кюри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315744478_irene-fr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857232"/>
            <a:ext cx="2809876" cy="3810000"/>
          </a:xfrm>
        </p:spPr>
      </p:pic>
      <p:pic>
        <p:nvPicPr>
          <p:cNvPr id="5" name="Рисунок 4" descr="Pierre Cur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857232"/>
            <a:ext cx="3143240" cy="38576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71604" y="485776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normalizeH="1" dirty="0" smtClean="0"/>
              <a:t>(1900</a:t>
            </a:r>
            <a:r>
              <a:rPr lang="ru-RU" dirty="0" smtClean="0"/>
              <a:t>-</a:t>
            </a:r>
            <a:r>
              <a:rPr lang="ru-RU" normalizeH="1" dirty="0" smtClean="0"/>
              <a:t>1958)</a:t>
            </a:r>
            <a:endParaRPr lang="ru-RU" normalizeH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joliot_ufran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214422"/>
            <a:ext cx="4643470" cy="4944994"/>
          </a:xfrm>
        </p:spPr>
      </p:pic>
      <p:sp>
        <p:nvSpPr>
          <p:cNvPr id="5" name="TextBox 4"/>
          <p:cNvSpPr txBox="1"/>
          <p:nvPr/>
        </p:nvSpPr>
        <p:spPr>
          <a:xfrm>
            <a:off x="4857752" y="3357562"/>
            <a:ext cx="40719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normalizeH="1" dirty="0" smtClean="0"/>
              <a:t>В лаборатории</a:t>
            </a:r>
            <a:r>
              <a:rPr lang="ru-RU" sz="2800" dirty="0" smtClean="0"/>
              <a:t>.</a:t>
            </a:r>
            <a:r>
              <a:rPr lang="ru-RU" sz="2800" normalizeH="1" dirty="0" smtClean="0"/>
              <a:t> Первые эксперименты  в Области ядерной физики</a:t>
            </a:r>
            <a:r>
              <a:rPr lang="en-US" sz="2800" dirty="0" smtClean="0"/>
              <a:t>.</a:t>
            </a:r>
            <a:r>
              <a:rPr lang="ru-RU" sz="2800" normalizeH="1" dirty="0" smtClean="0"/>
              <a:t> в 1935 она получает Нобелевскую премию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92919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и Фредерик в 1940-х годах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295183179_4Joliot-Curi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928670"/>
            <a:ext cx="6929486" cy="428628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5720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/>
                </a:solidFill>
              </a:rPr>
              <a:t>Ирен</a:t>
            </a:r>
            <a:r>
              <a:rPr lang="ru-RU" sz="3200" dirty="0" smtClean="0">
                <a:solidFill>
                  <a:schemeClr val="tx1"/>
                </a:solidFill>
              </a:rPr>
              <a:t> и Фредерик в лаборатории И.М Франка в </a:t>
            </a:r>
            <a:r>
              <a:rPr lang="ru-RU" sz="3200" dirty="0" err="1" smtClean="0">
                <a:solidFill>
                  <a:schemeClr val="tx1"/>
                </a:solidFill>
              </a:rPr>
              <a:t>ФИАНе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11" name="Содержимое 10" descr="frank-1936_origin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928670"/>
            <a:ext cx="5715000" cy="41148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2863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Дружба с югославским учёным П. Савичевым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48612344_Iren_ZHolioKyuri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928670"/>
            <a:ext cx="4786346" cy="460146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360</TotalTime>
  <Words>101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Ирен Жолио-Кюри</vt:lpstr>
      <vt:lpstr>Слайд 2</vt:lpstr>
      <vt:lpstr>Слайд 3</vt:lpstr>
      <vt:lpstr>Во время войны</vt:lpstr>
      <vt:lpstr>Фредерик и Ирен Кюри</vt:lpstr>
      <vt:lpstr>Слайд 6</vt:lpstr>
      <vt:lpstr>Ирен и Фредерик в 1940-х годах</vt:lpstr>
      <vt:lpstr>Ирен и Фредерик в лаборатории И.М Франка в ФИАНе</vt:lpstr>
      <vt:lpstr>Дружба с югославским учёным П. Савичевым</vt:lpstr>
      <vt:lpstr>Последнее открытие</vt:lpstr>
      <vt:lpstr>Слайд 11</vt:lpstr>
      <vt:lpstr>Слайд 12</vt:lpstr>
      <vt:lpstr>Книги и  воспоминания Ирен Кюри</vt:lpstr>
      <vt:lpstr>Ирен и Фредерик на марках и монетах</vt:lpstr>
      <vt:lpstr>Памятник Ирен Кюри, Фредерику Кюри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иРабота</dc:title>
  <dc:creator>user</dc:creator>
  <cp:lastModifiedBy>User</cp:lastModifiedBy>
  <cp:revision>38</cp:revision>
  <dcterms:created xsi:type="dcterms:W3CDTF">2013-03-01T18:10:58Z</dcterms:created>
  <dcterms:modified xsi:type="dcterms:W3CDTF">2013-04-10T11:08:08Z</dcterms:modified>
</cp:coreProperties>
</file>