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647CA-B35A-4E4B-AE65-F44C0859A962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DCADB-7810-4A15-88B5-801AC18652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6б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6б класс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37" t="10296" r="30469" b="10296"/>
          <a:stretch>
            <a:fillRect/>
          </a:stretch>
        </p:blipFill>
        <p:spPr>
          <a:xfrm>
            <a:off x="2428860" y="285728"/>
            <a:ext cx="5357850" cy="3571900"/>
          </a:xfrm>
          <a:prstGeom prst="rect">
            <a:avLst/>
          </a:prstGeom>
        </p:spPr>
      </p:pic>
      <p:pic>
        <p:nvPicPr>
          <p:cNvPr id="7" name="Рисунок 6" descr="чсмсм.bmp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875" t="27766" r="58594" b="32530"/>
          <a:stretch>
            <a:fillRect/>
          </a:stretch>
        </p:blipFill>
        <p:spPr>
          <a:xfrm>
            <a:off x="857224" y="4214818"/>
            <a:ext cx="178595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16 0.19431 C 0.29479 0.23202 -0.26563 0.15776 -0.32743 0.19686 C -0.38924 0.23595 0.01302 0.41407 -0.01684 0.42841 C -0.04688 0.44275 -0.45747 0.37706 -0.50799 0.2836 C -0.55851 0.19015 -0.38733 -0.08327 -0.31962 -0.13162 C -0.25209 -0.17996 -0.16736 -0.00208 -0.10226 -0.00624 C -0.03716 -0.01041 0.04288 -0.17279 0.07152 -0.15637 C 0.10017 -0.13995 0.10017 0.03933 0.06962 0.09207 C 0.03889 0.14481 -0.10521 0.10387 -0.11285 0.16054 C -0.12049 0.21721 -0.02639 0.41869 0.02396 0.43234 C 0.07413 0.44599 0.21632 0.29818 0.18906 0.2422 C 0.1618 0.18622 -0.13663 0.14412 -0.14011 0.096 C -0.14358 0.04789 0.09288 -0.11751 0.16771 -0.04626 C 0.24253 0.02499 0.41545 0.43234 0.30937 0.52418 C 0.2033 0.61601 -0.41198 0.5827 -0.4691 0.50475 C -0.52622 0.42679 -0.11632 0.14481 -0.03334 0.05575 C 0.04965 -0.03331 -0.03577 -0.05343 0.02882 -0.02961 C 0.0934 -0.00578 0.41354 0.15661 0.35416 0.19431 Z " pathEditMode="relative" rAng="0" ptsTypes="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6" y="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7659E-6 C 0.00313 0.00647 0.00903 0.00994 0.01459 0.01156 C 0.0191 0.01596 0.02396 0.01596 0.02917 0.01804 C 0.03473 0.0229 0.03976 0.02313 0.04671 0.02336 C 0.06702 0.02405 0.0875 0.02405 0.10782 0.02452 C 0.11928 0.03053 0.13021 0.02914 0.14271 0.02984 C 0.15139 0.03238 0.15799 0.03516 0.16702 0.03631 C 0.1724 0.03839 0.17553 0.03909 0.1816 0.04001 C 0.19931 0.0451 0.18803 0.04256 0.21563 0.04395 C 0.2198 0.04533 0.22813 0.04788 0.22813 0.04788 C 0.27188 0.04372 0.25938 0.0451 0.33785 0.04395 C 0.37657 0.03978 0.37257 0.04117 0.43976 0.04001 C 0.45018 0.03839 0.45921 0.03608 0.46893 0.03099 C 0.4724 0.02914 0.47969 0.02845 0.47969 0.02845 C 0.49132 0.02081 0.50469 0.0104 0.51754 0.00786 C 0.52882 0.00161 0.52396 0.00416 0.53212 3.7659E-6 C 0.53837 -0.00324 0.54271 -0.00949 0.54948 -0.01157 C 0.55296 -0.01481 0.55625 -0.01643 0.56025 -0.01805 C 0.57257 -0.02869 0.57796 -0.04951 0.58646 -0.06477 C 0.58803 -0.07125 0.59132 -0.0812 0.59428 -0.08675 C 0.59775 -0.10132 0.59914 -0.11613 0.60191 -0.1307 C 0.6033 -0.13787 0.60625 -0.14412 0.60782 -0.15129 C 0.61216 -0.17164 0.60782 -0.15221 0.61077 -0.17072 C 0.61216 -0.17882 0.61337 -0.18691 0.61459 -0.19524 C 0.61511 -0.19917 0.6165 -0.20704 0.6165 -0.20704 C 0.61598 -0.2341 0.61598 -0.24497 0.61164 -0.26649 C 0.61129 -0.32825 0.63004 -0.39973 0.60487 -0.45154 C 0.60313 -0.45918 0.6007 -0.46496 0.59809 -0.47213 C 0.59705 -0.47838 0.59584 -0.48578 0.59219 -0.49017 C 0.59132 -0.49943 0.58976 -0.50984 0.58733 -0.51863 C 0.58698 -0.54315 0.58698 -0.5679 0.58646 -0.59242 C 0.58612 -0.60537 0.56476 -0.61671 0.55643 -0.61971 C 0.54983 -0.6255 0.55799 -0.61879 0.54671 -0.6248 C 0.5349 -0.63105 0.52292 -0.63729 0.51077 -0.64285 C 0.50903 -0.64354 0.50764 -0.64493 0.50591 -0.64562 C 0.50209 -0.64747 0.49809 -0.64909 0.49428 -0.65071 C 0.49237 -0.65164 0.48837 -0.65325 0.48837 -0.65325 C 0.479 -0.66297 0.46268 -0.66575 0.45157 -0.6713 C 0.4283 -0.6831 0.40139 -0.68911 0.37674 -0.69212 C 0.36164 -0.69397 0.34775 -0.69512 0.33299 -0.69859 C 0.31771 -0.70229 0.33507 -0.69744 0.32327 -0.70114 C 0.32032 -0.70206 0.31459 -0.70368 0.31459 -0.70368 C 0.25348 -0.70322 0.19219 -0.70345 0.13108 -0.70253 C 0.11459 -0.70229 0.09723 -0.69674 0.08056 -0.69605 C 0.02119 -0.68656 -0.01685 -0.65904 -0.06702 -0.61439 C -0.07466 -0.60768 -0.08004 -0.59704 -0.08646 -0.58848 C -0.09549 -0.57646 -0.10035 -0.5605 -0.10678 -0.54592 C -0.11459 -0.52811 -0.1231 -0.51169 -0.13108 -0.49411 C -0.13907 -0.47676 -0.14323 -0.4564 -0.15053 -0.43859 C -0.15139 -0.43327 -0.15435 -0.42309 -0.15435 -0.42309 C -0.15365 -0.36827 -0.15435 -0.322 -0.14358 -0.27042 C -0.14046 -0.25585 -0.13178 -0.24312 -0.12813 -0.22901 C -0.12553 -0.2193 -0.12049 -0.20519 -0.11355 -0.19917 C -0.1099 -0.18923 -0.10209 -0.18321 -0.09601 -0.17604 C -0.08907 -0.16771 -0.0823 -0.16008 -0.07466 -0.15268 C -0.06997 -0.14805 -0.0658 -0.14273 -0.06112 -0.13833 C -0.05105 -0.12885 -0.03889 -0.12191 -0.02813 -0.11381 C -0.02379 -0.11058 -0.02136 -0.10502 -0.0165 -0.10225 C -0.00104 -0.09369 0.01563 -0.08559 0.03212 -0.08282 C 0.05018 -0.07611 0.06389 -0.0738 0.08264 -0.07241 C 0.0908 -0.06871 0.09809 -0.06616 0.10678 -0.06477 C 0.12223 -0.05922 0.11112 -0.06292 0.13698 -0.05691 C 0.14046 -0.05598 0.14757 -0.05437 0.14757 -0.05437 C 0.16164 -0.04743 0.17553 -0.04442 0.19028 -0.0428 C 0.23507 -0.02869 0.2698 -0.03378 0.32136 -0.03239 C 0.32952 -0.02961 0.33733 -0.02846 0.34566 -0.02707 C 0.3566 -0.02522 0.36667 -0.02082 0.37778 -0.01944 C 0.38976 -0.01412 0.40313 -0.00995 0.41563 -0.00787 C 0.42153 -0.0044 0.4257 -0.00371 0.43212 -0.00255 C 0.44167 0.00393 0.4566 0.00555 0.46702 0.00786 C 0.47813 0.01503 0.48994 0.0192 0.50191 0.02336 C 0.50712 0.02521 0.51233 0.02683 0.51754 0.02845 C 0.52049 0.02937 0.52622 0.03099 0.52622 0.03099 C 0.53421 0.03608 0.54254 0.04001 0.55053 0.04533 C 0.55921 0.05112 0.55191 0.04788 0.55834 0.05042 C 0.56181 0.05412 0.56476 0.05644 0.56893 0.05829 C 0.57205 0.06453 0.57917 0.07032 0.58455 0.0724 C 0.58837 0.08026 0.59532 0.08396 0.59809 0.09322 C 0.6 0.09969 0.60157 0.1064 0.604 0.11265 C 0.60556 0.12445 0.60782 0.12768 0.60105 0.13717 C 0.59792 0.15683 0.60278 0.13254 0.59705 0.14758 C 0.59497 0.15313 0.59671 0.15868 0.59219 0.16308 C 0.58768 0.16747 0.58125 0.16493 0.5757 0.16562 C 0.56615 0.17441 0.5415 0.17418 0.53212 0.17464 C 0.51372 0.17557 0.49514 0.17626 0.47674 0.17719 C 0.43108 0.18459 0.47987 0.17719 0.35834 0.17973 C 0.32813 0.18043 0.30278 0.1832 0.26893 0.18366 C 0.25678 0.18482 0.24497 0.1869 0.23299 0.18875 C 0.21129 0.18783 0.18976 0.1876 0.16806 0.18621 C 0.15764 0.18551 0.14705 0.17696 0.13785 0.1721 C 0.12066 0.16308 0.10452 0.15729 0.08646 0.15267 C 0.07934 0.1485 0.07257 0.14411 0.06511 0.1411 C 0.06077 0.13462 0.06615 0.14156 0.06025 0.13717 C 0.05608 0.13416 0.0533 0.12907 0.05053 0.12421 C 0.04931 0.11843 0.04254 0.10316 0.03889 0.09831 C 0.03421 0.08211 0.0283 0.06731 0.02535 0.05042 C 0.02605 0.01688 0.02466 -0.00602 0.03507 -0.03493 C 0.04566 -0.06408 0.05053 -0.0923 0.0632 -0.12029 C 0.06563 -0.12538 0.07119 -0.12885 0.07483 -0.13186 C 0.08507 -0.14042 0.09549 -0.14874 0.10591 -0.15661 C 0.18941 -0.21999 0.29914 -0.19154 0.38646 -0.19269 C 0.42726 -0.19987 0.46459 -0.22415 0.5 -0.25099 C 0.51875 -0.2651 0.53855 -0.27736 0.55434 -0.29748 C 0.56233 -0.30743 0.56771 -0.31807 0.57379 -0.32987 C 0.58907 -0.35901 0.59428 -0.36942 0.60105 -0.40366 C 0.60053 -0.41453 0.60209 -0.42887 0.59705 -0.43859 C 0.59636 -0.44206 0.59619 -0.44553 0.59514 -0.44877 C 0.59237 -0.45709 0.58681 -0.46427 0.58351 -0.47213 C 0.58039 -0.4793 0.579 -0.48393 0.57379 -0.48902 C 0.56285 -0.51284 0.54827 -0.52025 0.53108 -0.53297 C 0.52969 -0.53412 0.52865 -0.53574 0.52726 -0.5369 C 0.52535 -0.53875 0.52344 -0.5406 0.52136 -0.54199 C 0.50695 -0.55217 0.49115 -0.56211 0.47483 -0.56535 C 0.42275 -0.56396 0.39271 -0.56535 0.34862 -0.55749 C 0.33976 -0.55379 0.33421 -0.55286 0.32431 -0.55101 C 0.30834 -0.5406 0.29046 -0.53389 0.27865 -0.51492 C 0.26737 -0.49665 0.25799 -0.47421 0.25053 -0.4527 C 0.24445 -0.43489 0.24098 -0.4143 0.23212 -0.39834 C 0.22657 -0.37613 0.23421 -0.40458 0.22726 -0.38423 C 0.22414 -0.37498 0.22327 -0.36804 0.21841 -0.35971 C 0.21303 -0.33773 0.20591 -0.31946 0.19809 -0.29887 C 0.1941 -0.28823 0.1915 -0.27782 0.18646 -0.26787 C 0.18351 -0.25585 0.17865 -0.24659 0.17483 -0.23549 C 0.17362 -0.23179 0.17327 -0.22739 0.17188 -0.22369 C 0.17119 -0.22184 0.1698 -0.22045 0.16893 -0.2186 C 0.16823 -0.21698 0.16754 -0.21536 0.16702 -0.21351 C 0.16303 -0.20149 0.16146 -0.18714 0.15834 -0.17465 C 0.15782 -0.17234 0.15625 -0.17049 0.15539 -0.16817 C 0.15244 -0.15962 0.14896 -0.14874 0.14671 -0.13972 C 0.14428 -0.13047 0.14393 -0.12052 0.14184 -0.11127 C 0.14028 -0.10456 0.13698 -0.0997 0.13507 -0.09323 C 0.13316 -0.08629 0.1323 -0.0775 0.12813 -0.07241 C 0.12344 -0.05969 0.11684 -0.04673 0.10782 -0.03887 C 0.10191 -0.03355 0.09323 -0.031 0.08646 -0.02846 C 0.08247 -0.02499 0.0783 -0.0236 0.07379 -0.02198 C 0.06372 -0.01342 0.03455 -0.01458 0.02726 -0.01435 C 0.01945 -0.01273 0.01337 -0.00926 0.00591 -0.00648 C 0.00417 -0.00301 0.0033 3.7659E-6 -5E-6 3.7659E-6 Z " pathEditMode="relative" ptsTypes="ffffffffffffffffffffffffffffffffffffffffffffffffffffffffffffffffffffffffffffffffffffffffffffffffffffffffffffffffffffffffffffffffffffffffff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2013-04-20T01:57:59Z</dcterms:created>
  <dcterms:modified xsi:type="dcterms:W3CDTF">2013-04-20T02:19:08Z</dcterms:modified>
</cp:coreProperties>
</file>