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6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5B3DE16-D3A2-424F-92F9-6E71140141F6}" type="datetimeFigureOut">
              <a:rPr lang="ru-RU" smtClean="0"/>
              <a:pPr/>
              <a:t>27.03.2013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A38E79-7C08-44EC-819E-6073C267B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user\Desktop\&#1052;&#1086;&#1103;%20&#1088;&#1072;&#1073;&#1086;&#1090;&#1072;\&#1040;&#1085;&#1075;&#1083;&#1080;&#1081;&#1089;&#1082;&#1072;&#1103;%20&#1087;&#1077;&#1089;&#1077;&#1085;&#1082;&#1072;%20-%20&#1089;&#1095;&#1080;&#1090;&#1072;&#1083;&#1082;&#1072;..mp3" TargetMode="External"/><Relationship Id="rId1" Type="http://schemas.openxmlformats.org/officeDocument/2006/relationships/tags" Target="../tags/tag3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4320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48160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59632" y="980728"/>
            <a:ext cx="6696744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Давайте посчитаем!</a:t>
            </a:r>
            <a:endParaRPr lang="ru-RU" sz="6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47664" y="3645024"/>
            <a:ext cx="6048671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Let`s count</a:t>
            </a:r>
            <a:r>
              <a:rPr lang="ru-RU" sz="6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115.jpg"/>
          <p:cNvPicPr>
            <a:picLocks noGrp="1" noChangeAspect="1"/>
          </p:cNvPicPr>
          <p:nvPr>
            <p:ph sz="quarter" idx="1"/>
          </p:nvPr>
        </p:nvPicPr>
        <p:blipFill>
          <a:blip r:embed="rId3" cstate="print"/>
          <a:stretch>
            <a:fillRect/>
          </a:stretch>
        </p:blipFill>
        <p:spPr>
          <a:xfrm>
            <a:off x="1403648" y="764704"/>
            <a:ext cx="6192688" cy="5040560"/>
          </a:xfr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01-001-TSifry-1.jpg"/>
          <p:cNvPicPr>
            <a:picLocks noGrp="1" noChangeAspect="1"/>
          </p:cNvPicPr>
          <p:nvPr>
            <p:ph sz="quarter" idx="1"/>
          </p:nvPr>
        </p:nvPicPr>
        <p:blipFill>
          <a:blip r:embed="rId4" cstate="print"/>
          <a:stretch>
            <a:fillRect/>
          </a:stretch>
        </p:blipFill>
        <p:spPr>
          <a:xfrm>
            <a:off x="611560" y="548680"/>
            <a:ext cx="7560840" cy="5925145"/>
          </a:xfrm>
        </p:spPr>
      </p:pic>
      <p:pic>
        <p:nvPicPr>
          <p:cNvPr id="7" name="Английская песенка - считалка.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8244408" y="6237312"/>
            <a:ext cx="304800" cy="304800"/>
          </a:xfrm>
          <a:prstGeom prst="rect">
            <a:avLst/>
          </a:prstGeom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5355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1805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Иванова Юлия Алексеевна</a:t>
            </a:r>
          </a:p>
          <a:p>
            <a:pPr algn="r">
              <a:buNone/>
            </a:pPr>
            <a:r>
              <a:rPr lang="ru-RU" dirty="0" smtClean="0"/>
              <a:t>Школа №64</a:t>
            </a:r>
          </a:p>
          <a:p>
            <a:pPr algn="r">
              <a:buNone/>
            </a:pPr>
            <a:r>
              <a:rPr lang="ru-RU" dirty="0" smtClean="0"/>
              <a:t>Английский язык.</a:t>
            </a:r>
            <a:endParaRPr lang="ru-RU" dirty="0"/>
          </a:p>
        </p:txBody>
      </p:sp>
      <p:pic>
        <p:nvPicPr>
          <p:cNvPr id="4" name="~PP2054.WAV">
            <a:hlinkClick r:id="" action="ppaction://media"/>
          </p:cNvPr>
          <p:cNvPicPr>
            <a:picLocks noRot="1" noChangeAspect="1"/>
          </p:cNvPicPr>
          <p:nvPr>
            <a:wavAudioFile r:embed="rId1" name="~PP2054.WAV"/>
          </p:nvPr>
        </p:nvPicPr>
        <p:blipFill>
          <a:blip r:embed="rId3" cstate="print"/>
          <a:stretch>
            <a:fillRect/>
          </a:stretch>
        </p:blipFill>
        <p:spPr>
          <a:xfrm>
            <a:off x="8593138" y="630713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36</TotalTime>
  <Words>15</Words>
  <Application>Microsoft Office PowerPoint</Application>
  <PresentationFormat>Экран (4:3)</PresentationFormat>
  <Paragraphs>12</Paragraphs>
  <Slides>4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Эркер</vt:lpstr>
      <vt:lpstr>Слайд 1</vt:lpstr>
      <vt:lpstr>Слайд 2</vt:lpstr>
      <vt:lpstr>Слайд 3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2013-03-04T17:21:19Z</dcterms:created>
  <dcterms:modified xsi:type="dcterms:W3CDTF">2013-03-27T08:48:37Z</dcterms:modified>
</cp:coreProperties>
</file>