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E52D88-D88B-4A48-B95A-87513F0397E5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12203E-F161-4852-AD36-2AC401B6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340768"/>
            <a:ext cx="6172200" cy="26642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Детская организация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«Новое время»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МБОУ ООШ №26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93096"/>
            <a:ext cx="6172200" cy="208182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Подготовил лидер  ученического самоуправления  ученик 8 класса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МБОУ ООШ №26  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Попучиев</a:t>
            </a:r>
            <a:r>
              <a:rPr lang="ru-RU" sz="2400" dirty="0" smtClean="0">
                <a:solidFill>
                  <a:srgbClr val="C00000"/>
                </a:solidFill>
              </a:rPr>
              <a:t>  Дмитрий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Направления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3096344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b="1" dirty="0" smtClean="0">
                <a:solidFill>
                  <a:srgbClr val="C00000"/>
                </a:solidFill>
              </a:rPr>
              <a:t>совершенствование жизни коллектива, развитие активной личности;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 воспитание ответственности: «Сделай свое дело так, чтобы школьная жизнь была интереснее».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Нормативно-правовой блок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7467600" cy="30963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Основные документы, регулирующие функционирование ученического самоуправления в школе: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Устав школы, правила для учащихся, Положение о Совете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Устав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Устав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Общие положения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Детская организация «Новое поколение» - добровольная, независимая, самоуправляемая организация учащихся 5-9 классов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i="1" dirty="0" smtClean="0">
                <a:solidFill>
                  <a:srgbClr val="C00000"/>
                </a:solidFill>
              </a:rPr>
              <a:t>Цели и задачи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Детская организация «Новое поколение» преследует цель сделать жизнь интересной и увлекательной. Детская организация решает следующие </a:t>
            </a:r>
            <a:r>
              <a:rPr lang="ru-RU" b="1" u="sng" dirty="0" smtClean="0">
                <a:solidFill>
                  <a:srgbClr val="C00000"/>
                </a:solidFill>
              </a:rPr>
              <a:t>задачи: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· развивать индивидуальные качества учащихся через различные формы внеклассной и внеурочной деятельности;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· развивать инициативу и творчество учащихся в процессе коллективных дел;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· быть полезными окружающим людям.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Принципы 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Деятельность ДО определяется принципами добровольности, гуманизма, самостоятельности, творческой активности и соревнования.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Члены организации имеют право: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· свободно войти и выйти из организации;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· подавать на обсуждение любые вопросы;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· избирать и быть избранным в руководящие органы организации;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· участвовать в проводимых организацией делах;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· получать текущую информацию о работе ДО;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· открыто высказывать свое мнение и рассчитывать на уважение этого мнения другими;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Законы организации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412976"/>
          </a:xfrm>
        </p:spPr>
        <p:txBody>
          <a:bodyPr/>
          <a:lstStyle/>
          <a:p>
            <a:r>
              <a:rPr lang="ru-RU" dirty="0" smtClean="0"/>
              <a:t>·</a:t>
            </a:r>
            <a:r>
              <a:rPr lang="ru-RU" sz="3600" b="1" dirty="0" smtClean="0">
                <a:solidFill>
                  <a:srgbClr val="C00000"/>
                </a:solidFill>
              </a:rPr>
              <a:t> Единства слова и дела;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· Дружбы и товарищества;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· Чести и совести;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· Заботы и милосердия.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Совет учащихся: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 fontScale="92500"/>
          </a:bodyPr>
          <a:lstStyle/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координирует деятельность всех органов и объединений учащихся, планирует и организует внешкольную и внеклассную работу;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организует самообслуживание учащихся, их дежурство, поддерживает дисциплину и порядок в школе; 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организует выпуск стенной газеты; 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обсуждает и утверждает планы подготовки важнейших мероприятий; 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заслушивает отчеты своих органов; 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решает вопросы поощрения и наказания, принимает решения об ответственности учащихся в соответствии со своими полномочиями; </a:t>
            </a:r>
          </a:p>
          <a:p>
            <a:pPr lvl="0"/>
            <a:r>
              <a:rPr lang="ru-RU" sz="2200" b="1" dirty="0" smtClean="0">
                <a:solidFill>
                  <a:srgbClr val="C00000"/>
                </a:solidFill>
              </a:rPr>
              <a:t>организует соревнования между классами и подводит итоги;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</TotalTime>
  <Words>313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Детская организация  «Новое время»  МБОУ ООШ №26 </vt:lpstr>
      <vt:lpstr>Направления</vt:lpstr>
      <vt:lpstr>Нормативно-правовой блок </vt:lpstr>
      <vt:lpstr>Устав       Устав Общие положения  </vt:lpstr>
      <vt:lpstr>Принципы  деятельности </vt:lpstr>
      <vt:lpstr>Члены организации имеют право: </vt:lpstr>
      <vt:lpstr>Законы организации </vt:lpstr>
      <vt:lpstr>Совет учащихся: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Детская организация  «Новое время»  МБОУ ООШ №26 </dc:title>
  <dc:creator>яна</dc:creator>
  <cp:lastModifiedBy>яна</cp:lastModifiedBy>
  <cp:revision>13</cp:revision>
  <dcterms:created xsi:type="dcterms:W3CDTF">2013-02-24T16:00:52Z</dcterms:created>
  <dcterms:modified xsi:type="dcterms:W3CDTF">2013-04-21T05:11:40Z</dcterms:modified>
</cp:coreProperties>
</file>