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8" r:id="rId4"/>
    <p:sldId id="260" r:id="rId5"/>
    <p:sldId id="261" r:id="rId6"/>
    <p:sldId id="259" r:id="rId7"/>
    <p:sldId id="257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30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2D37E-79FB-4D93-837B-945BC6A045E2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4A0F3-A5AE-4FE5-91FC-AF465CA50B3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2D37E-79FB-4D93-837B-945BC6A045E2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4A0F3-A5AE-4FE5-91FC-AF465CA50B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2D37E-79FB-4D93-837B-945BC6A045E2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4A0F3-A5AE-4FE5-91FC-AF465CA50B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2D37E-79FB-4D93-837B-945BC6A045E2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4A0F3-A5AE-4FE5-91FC-AF465CA50B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2D37E-79FB-4D93-837B-945BC6A045E2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4A0F3-A5AE-4FE5-91FC-AF465CA50B3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2D37E-79FB-4D93-837B-945BC6A045E2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4A0F3-A5AE-4FE5-91FC-AF465CA50B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2D37E-79FB-4D93-837B-945BC6A045E2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4A0F3-A5AE-4FE5-91FC-AF465CA50B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2D37E-79FB-4D93-837B-945BC6A045E2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4A0F3-A5AE-4FE5-91FC-AF465CA50B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2D37E-79FB-4D93-837B-945BC6A045E2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4A0F3-A5AE-4FE5-91FC-AF465CA50B3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2D37E-79FB-4D93-837B-945BC6A045E2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4A0F3-A5AE-4FE5-91FC-AF465CA50B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E2D37E-79FB-4D93-837B-945BC6A045E2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4A0F3-A5AE-4FE5-91FC-AF465CA50B3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2E2D37E-79FB-4D93-837B-945BC6A045E2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984A0F3-A5AE-4FE5-91FC-AF465CA50B38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5214950"/>
            <a:ext cx="740664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Древнегреческий</a:t>
            </a:r>
            <a:br>
              <a:rPr lang="ru-RU" dirty="0" smtClean="0"/>
            </a:br>
            <a:r>
              <a:rPr lang="ru-RU" dirty="0" smtClean="0"/>
              <a:t> театр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7-012-Ske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97567" cy="43577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72066" y="1571612"/>
            <a:ext cx="128588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скене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3571876"/>
            <a:ext cx="128588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орхестра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57984" y="2214554"/>
            <a:ext cx="228601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</a:t>
            </a:r>
            <a:r>
              <a:rPr lang="ru-RU" dirty="0" smtClean="0"/>
              <a:t>еста для зрителей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13114" t="5000" r="9016" b="8750"/>
          <a:stretch>
            <a:fillRect/>
          </a:stretch>
        </p:blipFill>
        <p:spPr bwMode="auto">
          <a:xfrm rot="948483">
            <a:off x="7119644" y="4616231"/>
            <a:ext cx="1693380" cy="2049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10625" t="20000" r="10625" b="25000"/>
          <a:stretch>
            <a:fillRect/>
          </a:stretch>
        </p:blipFill>
        <p:spPr bwMode="auto">
          <a:xfrm rot="20920477">
            <a:off x="213790" y="4628070"/>
            <a:ext cx="1927757" cy="2060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§</a:t>
            </a:r>
            <a:r>
              <a:rPr lang="ru-RU" dirty="0" smtClean="0"/>
              <a:t>40               </a:t>
            </a:r>
            <a:endParaRPr lang="ru-RU" dirty="0" smtClean="0"/>
          </a:p>
          <a:p>
            <a:r>
              <a:rPr lang="ru-RU" dirty="0" smtClean="0"/>
              <a:t>сформулировать </a:t>
            </a:r>
            <a:r>
              <a:rPr lang="ru-RU" dirty="0" smtClean="0"/>
              <a:t>правила поведения зрителей </a:t>
            </a:r>
            <a:r>
              <a:rPr lang="ru-RU" smtClean="0"/>
              <a:t>в </a:t>
            </a:r>
            <a:r>
              <a:rPr lang="ru-RU" smtClean="0"/>
              <a:t>древнегреческом </a:t>
            </a:r>
            <a:r>
              <a:rPr lang="ru-RU" dirty="0" smtClean="0"/>
              <a:t>театре            </a:t>
            </a:r>
            <a:endParaRPr lang="ru-RU" dirty="0" smtClean="0"/>
          </a:p>
          <a:p>
            <a:r>
              <a:rPr lang="ru-RU" dirty="0" smtClean="0"/>
              <a:t>написать </a:t>
            </a:r>
            <a:r>
              <a:rPr lang="ru-RU" dirty="0" smtClean="0"/>
              <a:t>эссе «Театр -синтез всех искусств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нарисовать </a:t>
            </a:r>
            <a:r>
              <a:rPr lang="ru-RU" dirty="0" smtClean="0"/>
              <a:t>театральные маски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в г. Афины</a:t>
            </a:r>
            <a:endParaRPr lang="ru-RU" dirty="0"/>
          </a:p>
        </p:txBody>
      </p:sp>
      <p:pic>
        <p:nvPicPr>
          <p:cNvPr id="4" name="Содержимое 3" descr="57028519_1269706279_1235730101eec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308537"/>
            <a:ext cx="7287197" cy="48351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в г. Элея</a:t>
            </a:r>
            <a:endParaRPr lang="ru-RU" dirty="0"/>
          </a:p>
        </p:txBody>
      </p:sp>
      <p:pic>
        <p:nvPicPr>
          <p:cNvPr id="4" name="Содержимое 3" descr="36778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1428736"/>
            <a:ext cx="6715172" cy="50363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в г. Сиракузы</a:t>
            </a:r>
            <a:endParaRPr lang="ru-RU" dirty="0"/>
          </a:p>
        </p:txBody>
      </p:sp>
      <p:pic>
        <p:nvPicPr>
          <p:cNvPr id="4" name="Содержимое 3" descr="t010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571612"/>
            <a:ext cx="6929446" cy="47928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в г. Херсонес</a:t>
            </a:r>
            <a:endParaRPr lang="ru-RU" dirty="0"/>
          </a:p>
        </p:txBody>
      </p:sp>
      <p:pic>
        <p:nvPicPr>
          <p:cNvPr id="4" name="Содержимое 3" descr="Theatre_at_Syracu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89150" y="1524000"/>
            <a:ext cx="6191250" cy="4648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в г. </a:t>
            </a:r>
            <a:r>
              <a:rPr lang="ru-RU" dirty="0" err="1" smtClean="0"/>
              <a:t>Эпир</a:t>
            </a:r>
            <a:endParaRPr lang="ru-RU" dirty="0"/>
          </a:p>
        </p:txBody>
      </p:sp>
      <p:pic>
        <p:nvPicPr>
          <p:cNvPr id="4" name="Содержимое 3" descr="greek-theat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428736"/>
            <a:ext cx="7072362" cy="51279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 на о. </a:t>
            </a:r>
            <a:r>
              <a:rPr lang="ru-RU" dirty="0" err="1" smtClean="0"/>
              <a:t>Милос</a:t>
            </a:r>
            <a:endParaRPr lang="ru-RU" dirty="0"/>
          </a:p>
        </p:txBody>
      </p:sp>
      <p:pic>
        <p:nvPicPr>
          <p:cNvPr id="4" name="Содержимое 3" descr="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428736"/>
            <a:ext cx="7000924" cy="49731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Познавательное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Археологи установили</a:t>
            </a:r>
            <a:r>
              <a:rPr lang="ru-RU" dirty="0" smtClean="0">
                <a:solidFill>
                  <a:srgbClr val="7030A0"/>
                </a:solidFill>
              </a:rPr>
              <a:t>, что самое древнее здание театра было построено в Афинах в 499-496 гг. до н.э., однако историки утверждают, что театральные представления возникли гораздо раньше. Кто прав? 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Подсказка</a:t>
            </a:r>
            <a:r>
              <a:rPr lang="ru-RU" dirty="0" smtClean="0">
                <a:solidFill>
                  <a:srgbClr val="0070C0"/>
                </a:solidFill>
              </a:rPr>
              <a:t>: почему в центре орхестры находилась статуя бога Диониса?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4429132"/>
            <a:ext cx="7933588" cy="221457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Чем современный </a:t>
            </a:r>
            <a:r>
              <a:rPr lang="ru-RU" dirty="0" smtClean="0"/>
              <a:t>театр похож </a:t>
            </a:r>
            <a:r>
              <a:rPr lang="ru-RU" dirty="0" smtClean="0"/>
              <a:t>                                  на древнегреческий</a:t>
            </a:r>
            <a:r>
              <a:rPr lang="ru-RU" dirty="0" smtClean="0"/>
              <a:t>? </a:t>
            </a:r>
            <a:endParaRPr lang="ru-RU" dirty="0" smtClean="0"/>
          </a:p>
          <a:p>
            <a:pPr algn="ctr"/>
            <a:r>
              <a:rPr lang="ru-RU" dirty="0" smtClean="0"/>
              <a:t>Чем отличается</a:t>
            </a:r>
            <a:r>
              <a:rPr lang="ru-RU" dirty="0" smtClean="0"/>
              <a:t>?</a:t>
            </a:r>
          </a:p>
          <a:p>
            <a:pPr algn="ctr"/>
            <a:r>
              <a:rPr lang="ru-RU" dirty="0" smtClean="0"/>
              <a:t>Можно ли </a:t>
            </a:r>
            <a:r>
              <a:rPr lang="ru-RU" dirty="0" smtClean="0"/>
              <a:t>театр назвать синтезом </a:t>
            </a:r>
            <a:r>
              <a:rPr lang="ru-RU" dirty="0" smtClean="0"/>
              <a:t>                        всех </a:t>
            </a:r>
            <a:r>
              <a:rPr lang="ru-RU" dirty="0" smtClean="0"/>
              <a:t>видов искусств?</a:t>
            </a:r>
          </a:p>
          <a:p>
            <a:pPr algn="ctr"/>
            <a:endParaRPr lang="ru-RU" dirty="0"/>
          </a:p>
        </p:txBody>
      </p:sp>
      <p:pic>
        <p:nvPicPr>
          <p:cNvPr id="4" name="Рисунок 3" descr="0007-012-Ske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97567" cy="4357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44</TotalTime>
  <Words>124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Древнегреческий  театр</vt:lpstr>
      <vt:lpstr>Театр в г. Афины</vt:lpstr>
      <vt:lpstr>Театр в г. Элея</vt:lpstr>
      <vt:lpstr>Театр в г. Сиракузы</vt:lpstr>
      <vt:lpstr>Театр в г. Херсонес</vt:lpstr>
      <vt:lpstr>Театр в г. Эпир</vt:lpstr>
      <vt:lpstr>Театр  на о. Милос</vt:lpstr>
      <vt:lpstr>Познавательное задание</vt:lpstr>
      <vt:lpstr>Слайд 9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SamLab.ws</cp:lastModifiedBy>
  <cp:revision>5</cp:revision>
  <dcterms:created xsi:type="dcterms:W3CDTF">2013-04-21T05:02:07Z</dcterms:created>
  <dcterms:modified xsi:type="dcterms:W3CDTF">2013-04-21T05:47:01Z</dcterms:modified>
</cp:coreProperties>
</file>