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72" r:id="rId5"/>
    <p:sldId id="276" r:id="rId6"/>
    <p:sldId id="277" r:id="rId7"/>
    <p:sldId id="278" r:id="rId8"/>
    <p:sldId id="281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18" autoAdjust="0"/>
  </p:normalViewPr>
  <p:slideViewPr>
    <p:cSldViewPr>
      <p:cViewPr>
        <p:scale>
          <a:sx n="80" d="100"/>
          <a:sy n="80" d="100"/>
        </p:scale>
        <p:origin x="-108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F21B3A-A7B9-4A43-A1CE-C788C3F63AC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A562D62-CD65-4A70-92E0-219173522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15328" cy="6525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dirty="0" smtClean="0">
                <a:solidFill>
                  <a:srgbClr val="002060"/>
                </a:solidFill>
              </a:rPr>
              <a:t> Муниципальное </a:t>
            </a:r>
            <a:r>
              <a:rPr lang="ru-RU" sz="1300" dirty="0">
                <a:solidFill>
                  <a:srgbClr val="002060"/>
                </a:solidFill>
              </a:rPr>
              <a:t>образовательное учреждение</a:t>
            </a:r>
            <a:br>
              <a:rPr lang="ru-RU" sz="1300" dirty="0">
                <a:solidFill>
                  <a:srgbClr val="002060"/>
                </a:solidFill>
              </a:rPr>
            </a:br>
            <a:r>
              <a:rPr lang="ru-RU" sz="1300" dirty="0">
                <a:solidFill>
                  <a:srgbClr val="002060"/>
                </a:solidFill>
              </a:rPr>
              <a:t>«</a:t>
            </a:r>
            <a:r>
              <a:rPr lang="ru-RU" sz="1300" dirty="0" err="1">
                <a:solidFill>
                  <a:srgbClr val="002060"/>
                </a:solidFill>
              </a:rPr>
              <a:t>Седельниковская</a:t>
            </a:r>
            <a:r>
              <a:rPr lang="ru-RU" sz="1300" dirty="0">
                <a:solidFill>
                  <a:srgbClr val="002060"/>
                </a:solidFill>
              </a:rPr>
              <a:t> средняя общеобразовательная школа №1»</a:t>
            </a:r>
            <a:br>
              <a:rPr lang="ru-RU" sz="1300" dirty="0">
                <a:solidFill>
                  <a:srgbClr val="002060"/>
                </a:solidFill>
              </a:rPr>
            </a:br>
            <a:r>
              <a:rPr lang="ru-RU" sz="1300" dirty="0" err="1">
                <a:solidFill>
                  <a:srgbClr val="002060"/>
                </a:solidFill>
              </a:rPr>
              <a:t>Седельниковского</a:t>
            </a:r>
            <a:r>
              <a:rPr lang="ru-RU" sz="1300" dirty="0">
                <a:solidFill>
                  <a:srgbClr val="002060"/>
                </a:solidFill>
              </a:rPr>
              <a:t> муниципального района Омской области</a:t>
            </a:r>
            <a:r>
              <a:rPr lang="en-US" sz="9600" dirty="0">
                <a:solidFill>
                  <a:srgbClr val="002060"/>
                </a:solidFill>
              </a:rPr>
              <a:t/>
            </a:r>
            <a:br>
              <a:rPr lang="en-US" sz="9600" dirty="0">
                <a:solidFill>
                  <a:srgbClr val="002060"/>
                </a:solidFill>
              </a:rPr>
            </a:br>
            <a:r>
              <a:rPr lang="ru-RU" sz="8000" dirty="0" smtClean="0">
                <a:solidFill>
                  <a:schemeClr val="accent3"/>
                </a:solidFill>
              </a:rPr>
              <a:t>Можно ли вырастить фасоль</a:t>
            </a:r>
            <a:br>
              <a:rPr lang="ru-RU" sz="8000" dirty="0" smtClean="0">
                <a:solidFill>
                  <a:schemeClr val="accent3"/>
                </a:solidFill>
              </a:rPr>
            </a:br>
            <a:r>
              <a:rPr lang="ru-RU" sz="8000" dirty="0" smtClean="0">
                <a:solidFill>
                  <a:schemeClr val="accent3"/>
                </a:solidFill>
              </a:rPr>
              <a:t> зимой?</a:t>
            </a:r>
            <a:r>
              <a:rPr lang="en-US" sz="9600" dirty="0" smtClean="0">
                <a:solidFill>
                  <a:srgbClr val="002060"/>
                </a:solidFill>
              </a:rPr>
              <a:t/>
            </a:r>
            <a:br>
              <a:rPr lang="en-US" sz="9600" dirty="0" smtClean="0">
                <a:solidFill>
                  <a:srgbClr val="002060"/>
                </a:solidFill>
              </a:rPr>
            </a:br>
            <a:r>
              <a:rPr lang="ru-RU" sz="1300" dirty="0" smtClean="0">
                <a:solidFill>
                  <a:srgbClr val="002060"/>
                </a:solidFill>
              </a:rPr>
              <a:t/>
            </a:r>
            <a:br>
              <a:rPr lang="ru-RU" sz="1300" dirty="0" smtClean="0">
                <a:solidFill>
                  <a:srgbClr val="002060"/>
                </a:solidFill>
              </a:rPr>
            </a:br>
            <a:r>
              <a:rPr lang="ru-RU" sz="13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Автор: Коняев Вадим,  </a:t>
            </a:r>
            <a:br>
              <a:rPr lang="ru-RU" sz="1300" dirty="0" smtClean="0">
                <a:solidFill>
                  <a:srgbClr val="002060"/>
                </a:solidFill>
              </a:rPr>
            </a:br>
            <a:r>
              <a:rPr lang="ru-RU" sz="13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ученик  МКОУ «</a:t>
            </a:r>
            <a:r>
              <a:rPr lang="ru-RU" sz="1300" dirty="0" err="1" smtClean="0">
                <a:solidFill>
                  <a:srgbClr val="002060"/>
                </a:solidFill>
              </a:rPr>
              <a:t>Седельниковская</a:t>
            </a:r>
            <a:r>
              <a:rPr lang="ru-RU" sz="1300" dirty="0" smtClean="0">
                <a:solidFill>
                  <a:srgbClr val="002060"/>
                </a:solidFill>
              </a:rPr>
              <a:t> СОШ № 1»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br>
              <a:rPr lang="ru-RU" sz="1300" dirty="0" smtClean="0">
                <a:solidFill>
                  <a:srgbClr val="002060"/>
                </a:solidFill>
              </a:rPr>
            </a:br>
            <a:r>
              <a:rPr lang="ru-RU" sz="13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        Руководитель Крюкова Е . Н. ,</a:t>
            </a:r>
            <a:br>
              <a:rPr lang="ru-RU" sz="1300" dirty="0" smtClean="0">
                <a:solidFill>
                  <a:srgbClr val="002060"/>
                </a:solidFill>
              </a:rPr>
            </a:br>
            <a:r>
              <a:rPr lang="ru-RU" sz="13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   учитель начальных классов</a:t>
            </a:r>
            <a:br>
              <a:rPr lang="ru-RU" sz="1300" dirty="0" smtClean="0">
                <a:solidFill>
                  <a:srgbClr val="002060"/>
                </a:solidFill>
              </a:rPr>
            </a:br>
            <a:r>
              <a:rPr lang="ru-RU" sz="13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                          МКОУ «</a:t>
            </a:r>
            <a:r>
              <a:rPr lang="ru-RU" sz="1300" dirty="0" err="1" smtClean="0">
                <a:solidFill>
                  <a:srgbClr val="002060"/>
                </a:solidFill>
              </a:rPr>
              <a:t>Седельниковская</a:t>
            </a:r>
            <a:r>
              <a:rPr lang="ru-RU" sz="1300" dirty="0" smtClean="0">
                <a:solidFill>
                  <a:srgbClr val="002060"/>
                </a:solidFill>
              </a:rPr>
              <a:t> СОШ № 1»</a:t>
            </a:r>
            <a:br>
              <a:rPr lang="ru-RU" sz="1300" dirty="0" smtClean="0">
                <a:solidFill>
                  <a:srgbClr val="002060"/>
                </a:solidFill>
              </a:rPr>
            </a:br>
            <a:r>
              <a:rPr lang="ru-RU" sz="1300" dirty="0" smtClean="0">
                <a:solidFill>
                  <a:srgbClr val="002060"/>
                </a:solidFill>
              </a:rPr>
              <a:t>с. Седельниково – 2013 г.</a:t>
            </a:r>
            <a:endParaRPr lang="ru-RU" sz="13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643050"/>
            <a:ext cx="8172480" cy="385765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3"/>
                </a:solidFill>
              </a:rPr>
              <a:t>опытным путём доказать, что в домашних условиях при дополнительном освещении можно вырастить огородные светолюбивые растения.</a:t>
            </a:r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571480"/>
            <a:ext cx="7886728" cy="142876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Цель: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571480"/>
            <a:ext cx="8425230" cy="128588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Гипотеза: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1357298"/>
            <a:ext cx="8286340" cy="40719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Если в зимнее время овощному светолюбивому растению добавить освещение(помимо создания других благоприятных условий), то можно вырастить это растение у себя в квартире.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Фотографии 22. 01. 2012г.</a:t>
            </a:r>
            <a:endParaRPr lang="ru-RU" dirty="0"/>
          </a:p>
        </p:txBody>
      </p:sp>
      <p:pic>
        <p:nvPicPr>
          <p:cNvPr id="2050" name="Picture 2" descr="C:\Users\комп\Desktop\фоточка\SL7026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20891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58688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Фотографии 30. 01. 2012г.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48072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895979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Фотографии 10. 02. 2012г.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560840" cy="504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75963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Фотографии 17. 02. 2012г.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416825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43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Фотография 01.03.2012г</a:t>
            </a:r>
            <a:endParaRPr lang="ru-RU" dirty="0"/>
          </a:p>
        </p:txBody>
      </p:sp>
      <p:pic>
        <p:nvPicPr>
          <p:cNvPr id="1026" name="Picture 2" descr="C:\Users\user\Desktop\Фото Фасоли\SL7027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98" y="1524000"/>
            <a:ext cx="737220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786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844824"/>
            <a:ext cx="8305800" cy="4608512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 результате эксперимента я доказал, что если знать </a:t>
            </a:r>
            <a:r>
              <a:rPr lang="ru-RU" sz="4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требовательность овощных культур к интенсивности освещения, 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можно вырастить огородное светолюбивое растение в квартире. 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0"/>
            <a:ext cx="8305800" cy="1916832"/>
          </a:xfrm>
        </p:spPr>
        <p:txBody>
          <a:bodyPr/>
          <a:lstStyle/>
          <a:p>
            <a:r>
              <a:rPr lang="ru-RU" sz="6000" dirty="0" smtClean="0">
                <a:solidFill>
                  <a:srgbClr val="002060"/>
                </a:solidFill>
              </a:rPr>
              <a:t>Вывод: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27618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489</TotalTime>
  <Words>105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 Муниципальное образовательное учреждение «Седельниковская средняя общеобразовательная школа №1» Седельниковского муниципального района Омской области Можно ли вырастить фасоль  зимой?                                                                                                                                                               Автор: Коняев Вадим,                                                                                                                                                                                                                    ученик  МКОУ «Седельниковская СОШ № 1»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Руководитель Крюкова Е . Н. ,                                                                                                                                                                          учитель начальных классов                                                                                                                                                                                                 МКОУ «Седельниковская СОШ № 1» с. Седельниково – 2013 г.</vt:lpstr>
      <vt:lpstr>опытным путём доказать, что в домашних условиях при дополнительном освещении можно вырастить огородные светолюбивые растения.</vt:lpstr>
      <vt:lpstr>Если в зимнее время овощному светолюбивому растению добавить освещение(помимо создания других благоприятных условий), то можно вырастить это растение у себя в квартире.</vt:lpstr>
      <vt:lpstr>Фотографии 22. 01. 2012г.</vt:lpstr>
      <vt:lpstr>Фотографии 30. 01. 2012г.</vt:lpstr>
      <vt:lpstr>Фотографии 10. 02. 2012г.</vt:lpstr>
      <vt:lpstr>Фотографии 17. 02. 2012г.</vt:lpstr>
      <vt:lpstr>Фотография 01.03.2012г</vt:lpstr>
      <vt:lpstr>Вывод: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49</cp:revision>
  <dcterms:created xsi:type="dcterms:W3CDTF">2012-02-26T13:23:25Z</dcterms:created>
  <dcterms:modified xsi:type="dcterms:W3CDTF">2013-04-21T03:30:02Z</dcterms:modified>
</cp:coreProperties>
</file>