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8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s/slide2.xml" ContentType="application/vnd.openxmlformats-officedocument.presentationml.slide+xml"/>
  <Override PartName="/ppt/slides/slide26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5.xml" ContentType="application/vnd.openxmlformats-officedocument.presentationml.slide+xml"/>
  <Override PartName="/ppt/slides/slide17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9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30.xml" ContentType="application/vnd.openxmlformats-officedocument.presentationml.slide+xml"/>
  <Override PartName="/ppt/slides/slide8.xml" ContentType="application/vnd.openxmlformats-officedocument.presentationml.slide+xml"/>
  <Override PartName="/ppt/slides/slide27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slides/slide25.xml" Type="http://schemas.openxmlformats.org/officeDocument/2006/relationships/slide" Id="rId30"/><Relationship Target="slides/slide7.xml" Type="http://schemas.openxmlformats.org/officeDocument/2006/relationships/slide" Id="rId12"/><Relationship Target="slides/slide26.xml" Type="http://schemas.openxmlformats.org/officeDocument/2006/relationships/slide" Id="rId31"/><Relationship Target="slides/slide8.xml" Type="http://schemas.openxmlformats.org/officeDocument/2006/relationships/slide" Id="rId13"/><Relationship Target="slides/slide5.xml" Type="http://schemas.openxmlformats.org/officeDocument/2006/relationships/slide" Id="rId10"/><Relationship Target="slides/slide6.xml" Type="http://schemas.openxmlformats.org/officeDocument/2006/relationships/slide" Id="rId11"/><Relationship Target="slides/slide29.xml" Type="http://schemas.openxmlformats.org/officeDocument/2006/relationships/slide" Id="rId34"/><Relationship Target="slides/slide30.xml" Type="http://schemas.openxmlformats.org/officeDocument/2006/relationships/slide" Id="rId35"/><Relationship Target="slides/slide27.xml" Type="http://schemas.openxmlformats.org/officeDocument/2006/relationships/slide" Id="rId32"/><Relationship Target="slides/slide28.xml" Type="http://schemas.openxmlformats.org/officeDocument/2006/relationships/slide" Id="rId33"/><Relationship Target="slides/slide24.xml" Type="http://schemas.openxmlformats.org/officeDocument/2006/relationships/slide" Id="rId29"/><Relationship Target="slides/slide21.xml" Type="http://schemas.openxmlformats.org/officeDocument/2006/relationships/slide" Id="rId26"/><Relationship Target="slides/slide20.xml" Type="http://schemas.openxmlformats.org/officeDocument/2006/relationships/slide" Id="rId25"/><Relationship Target="slides/slide23.xml" Type="http://schemas.openxmlformats.org/officeDocument/2006/relationships/slide" Id="rId28"/><Relationship Target="slides/slide22.xml" Type="http://schemas.openxmlformats.org/officeDocument/2006/relationships/slide" Id="rId27"/><Relationship Target="presProps.xml" Type="http://schemas.openxmlformats.org/officeDocument/2006/relationships/presProps" Id="rId2"/><Relationship Target="slides/slide16.xml" Type="http://schemas.openxmlformats.org/officeDocument/2006/relationships/slide" Id="rId21"/><Relationship Target="theme/theme3.xml" Type="http://schemas.openxmlformats.org/officeDocument/2006/relationships/theme" Id="rId1"/><Relationship Target="slides/slide17.xml" Type="http://schemas.openxmlformats.org/officeDocument/2006/relationships/slide" Id="rId22"/><Relationship Target="slideMasters/slideMaster1.xml" Type="http://schemas.openxmlformats.org/officeDocument/2006/relationships/slideMaster" Id="rId4"/><Relationship Target="slides/slide18.xml" Type="http://schemas.openxmlformats.org/officeDocument/2006/relationships/slide" Id="rId23"/><Relationship Target="tableStyles.xml" Type="http://schemas.openxmlformats.org/officeDocument/2006/relationships/tableStyles" Id="rId3"/><Relationship Target="slides/slide19.xml" Type="http://schemas.openxmlformats.org/officeDocument/2006/relationships/slide" Id="rId24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0" name="Shape 1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6" name="Shape 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1" name="Shape 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6" name="Shape 1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1" name="Shape 1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6" name="Shape 1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1" name="Shape 1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2" name="Shape 14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6" name="Shape 1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7" name="Shape 14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1" name="Shape 1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6" name="Shape 1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7" name="Shape 15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8" name="Shape 15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1" name="Shape 1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2" name="Shape 16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6" name="Shape 1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1" name="Shape 1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2" name="Shape 17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6" name="Shape 1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7" name="Shape 17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6" name="Shape 4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7" name="Shape 4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1" name="Shape 6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 indent="-285750" marL="742950">
              <a:defRPr/>
            </a:lvl2pPr>
            <a:lvl3pPr rtl="0" indent="-228600" marL="1143000">
              <a:defRPr/>
            </a:lvl3pPr>
            <a:lvl4pPr rtl="0" indent="-228600" marL="160020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16.jp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17.jp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9.jpg" Type="http://schemas.openxmlformats.org/officeDocument/2006/relationships/image" Id="rId3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10.jpg" Type="http://schemas.openxmlformats.org/officeDocument/2006/relationships/image" Id="rId3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8.jpg" Type="http://schemas.openxmlformats.org/officeDocument/2006/relationships/image" Id="rId3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11.jpg" Type="http://schemas.openxmlformats.org/officeDocument/2006/relationships/image" Id="rId3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19.jpg" Type="http://schemas.openxmlformats.org/officeDocument/2006/relationships/image" Id="rId4"/><Relationship Target="../media/image13.jpg" Type="http://schemas.openxmlformats.org/officeDocument/2006/relationships/image" Id="rId3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20.jpg" Type="http://schemas.openxmlformats.org/officeDocument/2006/relationships/image" Id="rId4"/><Relationship Target="../media/image12.jpg" Type="http://schemas.openxmlformats.org/officeDocument/2006/relationships/image" Id="rId3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14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6.jpg" Type="http://schemas.openxmlformats.org/officeDocument/2006/relationships/image" Id="rId3"/></Relationships>
</file>

<file path=ppt/slides/_rels/slide20.xml.rels><?xml version="1.0" encoding="UTF-8" standalone="yes"?><Relationships xmlns="http://schemas.openxmlformats.org/package/2006/relationships"><Relationship Target="../notesSlides/notesSlide20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15.jpg" Type="http://schemas.openxmlformats.org/officeDocument/2006/relationships/image" Id="rId3"/></Relationships>
</file>

<file path=ppt/slides/_rels/slide21.xml.rels><?xml version="1.0" encoding="UTF-8" standalone="yes"?><Relationships xmlns="http://schemas.openxmlformats.org/package/2006/relationships"><Relationship Target="../notesSlides/notesSlide21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18.jpg" Type="http://schemas.openxmlformats.org/officeDocument/2006/relationships/image" Id="rId3"/></Relationships>
</file>

<file path=ppt/slides/_rels/slide22.xml.rels><?xml version="1.0" encoding="UTF-8" standalone="yes"?><Relationships xmlns="http://schemas.openxmlformats.org/package/2006/relationships"><Relationship Target="../notesSlides/notesSlide22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21.jpg" Type="http://schemas.openxmlformats.org/officeDocument/2006/relationships/image" Id="rId3"/></Relationships>
</file>

<file path=ppt/slides/_rels/slide23.xml.rels><?xml version="1.0" encoding="UTF-8" standalone="yes"?><Relationships xmlns="http://schemas.openxmlformats.org/package/2006/relationships"><Relationship Target="../notesSlides/notesSlide23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23.jpg" Type="http://schemas.openxmlformats.org/officeDocument/2006/relationships/image" Id="rId3"/></Relationships>
</file>

<file path=ppt/slides/_rels/slide24.xml.rels><?xml version="1.0" encoding="UTF-8" standalone="yes"?><Relationships xmlns="http://schemas.openxmlformats.org/package/2006/relationships"><Relationship Target="../notesSlides/notesSlide24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24.jpg" Type="http://schemas.openxmlformats.org/officeDocument/2006/relationships/image" Id="rId3"/></Relationships>
</file>

<file path=ppt/slides/_rels/slide25.xml.rels><?xml version="1.0" encoding="UTF-8" standalone="yes"?><Relationships xmlns="http://schemas.openxmlformats.org/package/2006/relationships"><Relationship Target="../notesSlides/notesSlide25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25.jpg" Type="http://schemas.openxmlformats.org/officeDocument/2006/relationships/image" Id="rId3"/></Relationships>
</file>

<file path=ppt/slides/_rels/slide26.xml.rels><?xml version="1.0" encoding="UTF-8" standalone="yes"?><Relationships xmlns="http://schemas.openxmlformats.org/package/2006/relationships"><Relationship Target="../notesSlides/notesSlide26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30.jpg" Type="http://schemas.openxmlformats.org/officeDocument/2006/relationships/image" Id="rId3"/></Relationships>
</file>

<file path=ppt/slides/_rels/slide27.xml.rels><?xml version="1.0" encoding="UTF-8" standalone="yes"?><Relationships xmlns="http://schemas.openxmlformats.org/package/2006/relationships"><Relationship Target="../notesSlides/notesSlide27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29.jpg" Type="http://schemas.openxmlformats.org/officeDocument/2006/relationships/image" Id="rId3"/></Relationships>
</file>

<file path=ppt/slides/_rels/slide28.xml.rels><?xml version="1.0" encoding="UTF-8" standalone="yes"?><Relationships xmlns="http://schemas.openxmlformats.org/package/2006/relationships"><Relationship Target="../notesSlides/notesSlide28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28.jpg" Type="http://schemas.openxmlformats.org/officeDocument/2006/relationships/image" Id="rId3"/></Relationships>
</file>

<file path=ppt/slides/_rels/slide29.xml.rels><?xml version="1.0" encoding="UTF-8" standalone="yes"?><Relationships xmlns="http://schemas.openxmlformats.org/package/2006/relationships"><Relationship Target="../notesSlides/notesSlide29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26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5.jpg" Type="http://schemas.openxmlformats.org/officeDocument/2006/relationships/image" Id="rId3"/></Relationships>
</file>

<file path=ppt/slides/_rels/slide30.xml.rels><?xml version="1.0" encoding="UTF-8" standalone="yes"?><Relationships xmlns="http://schemas.openxmlformats.org/package/2006/relationships"><Relationship Target="../notesSlides/notesSlide30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27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1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22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7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9DAF8"/>
        </a:solidFill>
      </p:bgPr>
    </p:bg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b="0" lang="ru">
                <a:solidFill>
                  <a:srgbClr val="FF0000"/>
                </a:solidFill>
              </a:rPr>
              <a:t>Презентация к уроку по теме " Душа Петербурга"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b="1" sz="2400" lang="ru" i="1">
                <a:solidFill>
                  <a:srgbClr val="073763"/>
                </a:solidFill>
              </a:rPr>
              <a:t>Учитель: Макшакова Т.В.</a:t>
            </a:r>
          </a:p>
          <a:p>
            <a:pPr rtl="0" lvl="0">
              <a:buNone/>
            </a:pPr>
            <a:r>
              <a:rPr b="1" sz="2400" lang="ru" i="1">
                <a:solidFill>
                  <a:srgbClr val="073763"/>
                </a:solidFill>
              </a:rPr>
              <a:t>Лицей № 533</a:t>
            </a:r>
          </a:p>
          <a:p>
            <a:pPr rtl="0" lvl="0">
              <a:buNone/>
            </a:pPr>
            <a:r>
              <a:rPr b="1" sz="2400" lang="ru" i="1">
                <a:solidFill>
                  <a:srgbClr val="073763"/>
                </a:solidFill>
              </a:rPr>
              <a:t>Санкт-Петербург</a:t>
            </a:r>
          </a:p>
          <a:p>
            <a:pPr rtl="0" lvl="0">
              <a:buNone/>
            </a:pPr>
            <a:r>
              <a:rPr b="1" sz="2400" lang="ru" i="1">
                <a:solidFill>
                  <a:srgbClr val="073763"/>
                </a:solidFill>
              </a:rPr>
              <a:t>2013 год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/>
          <p:nvPr/>
        </p:nvSpPr>
        <p:spPr>
          <a:xfrm>
            <a:off y="152400" x="152400"/>
            <a:ext cy="6429375" cx="85725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9FC5E8"/>
        </a:solidFill>
      </p:bgPr>
    </p:bg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/>
        </p:nvSpPr>
        <p:spPr>
          <a:xfrm>
            <a:off y="448667" x="1018004"/>
            <a:ext cy="4749552" cx="617740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77" name="Shape 77"/>
          <p:cNvSpPr txBox="1"/>
          <p:nvPr/>
        </p:nvSpPr>
        <p:spPr>
          <a:xfrm>
            <a:off y="5569225" x="439025"/>
            <a:ext cy="457200" cx="95499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b="1" sz="2400" lang="ru" i="1">
                <a:solidFill>
                  <a:srgbClr val="351C75"/>
                </a:solidFill>
              </a:rPr>
              <a:t>                    Лебяжья канавка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/>
          <p:nvPr/>
        </p:nvSpPr>
        <p:spPr>
          <a:xfrm>
            <a:off y="437412" x="454867"/>
            <a:ext cy="5531257" cx="826859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86" name="Shape 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7" name="Shape 87"/>
          <p:cNvSpPr/>
          <p:nvPr/>
        </p:nvSpPr>
        <p:spPr>
          <a:xfrm>
            <a:off y="268744" x="408354"/>
            <a:ext cy="5497579" cx="719500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88" name="Shape 88"/>
          <p:cNvSpPr txBox="1"/>
          <p:nvPr/>
        </p:nvSpPr>
        <p:spPr>
          <a:xfrm>
            <a:off y="6030275" x="183800"/>
            <a:ext cy="457200" cx="100734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b="1" sz="2400" lang="ru" i="1">
                <a:solidFill>
                  <a:srgbClr val="351C75"/>
                </a:solidFill>
              </a:rPr>
              <a:t>               Московский Парк Победы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/>
          <p:nvPr/>
        </p:nvSpPr>
        <p:spPr>
          <a:xfrm>
            <a:off y="513055" x="522591"/>
            <a:ext cy="5169177" cx="701689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9FC5E8"/>
        </a:solidFill>
      </p:bgPr>
    </p:bg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/>
          <p:nvPr/>
        </p:nvSpPr>
        <p:spPr>
          <a:xfrm>
            <a:off y="321105" x="1065648"/>
            <a:ext cy="5854573" cx="626830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102" name="Shape 1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3" name="Shape 103"/>
          <p:cNvSpPr/>
          <p:nvPr/>
        </p:nvSpPr>
        <p:spPr>
          <a:xfrm>
            <a:off y="303631" x="466511"/>
            <a:ext cy="5694638" cx="805625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107" name="Shape 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8" name="Shape 108"/>
          <p:cNvSpPr/>
          <p:nvPr/>
        </p:nvSpPr>
        <p:spPr>
          <a:xfrm>
            <a:off y="152400" x="152400"/>
            <a:ext cy="3268158" cx="441989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09" name="Shape 109"/>
          <p:cNvSpPr/>
          <p:nvPr/>
        </p:nvSpPr>
        <p:spPr>
          <a:xfrm>
            <a:off y="3420558" x="4690675"/>
            <a:ext cy="2857500" cx="424815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113" name="Shape 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4" name="Shape 114"/>
          <p:cNvSpPr/>
          <p:nvPr/>
        </p:nvSpPr>
        <p:spPr>
          <a:xfrm>
            <a:off y="558425" x="53521"/>
            <a:ext cy="3296318" cx="544446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5" name="Shape 115"/>
          <p:cNvSpPr/>
          <p:nvPr/>
        </p:nvSpPr>
        <p:spPr>
          <a:xfrm>
            <a:off y="-713112" x="-625900"/>
            <a:ext cy="8078436" cx="114014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119" name="Shape 1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0" name="Shape 120"/>
          <p:cNvSpPr/>
          <p:nvPr/>
        </p:nvSpPr>
        <p:spPr>
          <a:xfrm>
            <a:off y="408326" x="588672"/>
            <a:ext cy="6385023" cx="7631553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9DAF8"/>
        </a:solidFill>
      </p:bgPr>
    </p:bg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/>
          <p:nvPr/>
        </p:nvSpPr>
        <p:spPr>
          <a:xfrm>
            <a:off y="313872" x="708061"/>
            <a:ext cy="5969098" cx="692027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cxnSp>
        <p:nvCxnSpPr>
          <p:cNvPr id="30" name="Shape 30"/>
          <p:cNvCxnSpPr/>
          <p:nvPr/>
        </p:nvCxnSpPr>
        <p:spPr>
          <a:xfrm rot="10800000">
            <a:off y="1329700" x="237450"/>
            <a:ext cy="38099" cx="284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w="lg" len="lg" type="none"/>
            <a:tailEnd w="lg" len="lg" type="none"/>
          </a:ln>
        </p:spPr>
      </p:cxn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124" name="Shape 1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5" name="Shape 125"/>
          <p:cNvSpPr/>
          <p:nvPr/>
        </p:nvSpPr>
        <p:spPr>
          <a:xfrm>
            <a:off y="315272" x="611936"/>
            <a:ext cy="6163029" cx="745277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129" name="Shape 1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0" name="Shape 130"/>
          <p:cNvSpPr/>
          <p:nvPr/>
        </p:nvSpPr>
        <p:spPr>
          <a:xfrm>
            <a:off y="402526" x="204740"/>
            <a:ext cy="5984982" cx="846707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134" name="Shape 1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5" name="Shape 135"/>
          <p:cNvSpPr/>
          <p:nvPr/>
        </p:nvSpPr>
        <p:spPr>
          <a:xfrm>
            <a:off y="274549" x="297830"/>
            <a:ext cy="5842619" cx="838344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139" name="Shape 1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0" name="Shape 140"/>
          <p:cNvSpPr/>
          <p:nvPr/>
        </p:nvSpPr>
        <p:spPr>
          <a:xfrm>
            <a:off y="449057" x="204743"/>
            <a:ext cy="6027290" cx="837007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144" name="Shape 1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5" name="Shape 145"/>
          <p:cNvSpPr/>
          <p:nvPr/>
        </p:nvSpPr>
        <p:spPr>
          <a:xfrm>
            <a:off y="292000" x="850400"/>
            <a:ext cy="5715000" cx="7620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149" name="Shape 1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0" name="Shape 150"/>
          <p:cNvSpPr/>
          <p:nvPr/>
        </p:nvSpPr>
        <p:spPr>
          <a:xfrm>
            <a:off y="87250" x="1455375"/>
            <a:ext cy="6770750" cx="5715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154" name="Shape 1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5" name="Shape 155"/>
          <p:cNvSpPr/>
          <p:nvPr/>
        </p:nvSpPr>
        <p:spPr>
          <a:xfrm>
            <a:off y="571500" x="699175"/>
            <a:ext cy="5715000" cx="7620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159" name="Shape 1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0" name="Shape 160"/>
          <p:cNvSpPr/>
          <p:nvPr/>
        </p:nvSpPr>
        <p:spPr>
          <a:xfrm>
            <a:off y="454875" x="629375"/>
            <a:ext cy="5715000" cx="7620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164" name="Shape 1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5" name="Shape 165"/>
          <p:cNvSpPr/>
          <p:nvPr/>
        </p:nvSpPr>
        <p:spPr>
          <a:xfrm>
            <a:off y="250108" x="1222675"/>
            <a:ext cy="6223973" cx="5715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169" name="Shape 1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0" name="Shape 170"/>
          <p:cNvSpPr/>
          <p:nvPr/>
        </p:nvSpPr>
        <p:spPr>
          <a:xfrm>
            <a:off y="0" x="1432075"/>
            <a:ext cy="6788214" cx="5715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9DAF8"/>
        </a:solidFill>
      </p:bgPr>
    </p:bg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/>
          <p:nvPr/>
        </p:nvSpPr>
        <p:spPr>
          <a:xfrm>
            <a:off y="660591" x="993027"/>
            <a:ext cy="5095207" cx="687277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174" name="Shape 1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5" name="Shape 175"/>
          <p:cNvSpPr/>
          <p:nvPr/>
        </p:nvSpPr>
        <p:spPr>
          <a:xfrm>
            <a:off y="419975" x="862050"/>
            <a:ext cy="5715000" cx="7620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9DAF8"/>
        </a:solidFill>
      </p:bgPr>
    </p:bg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/>
          <p:nvPr/>
        </p:nvSpPr>
        <p:spPr>
          <a:xfrm>
            <a:off y="627345" x="731841"/>
            <a:ext cy="5745866" cx="711973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/>
          <p:nvPr/>
        </p:nvSpPr>
        <p:spPr>
          <a:xfrm>
            <a:off y="190412" x="646330"/>
            <a:ext cy="5950100" cx="655934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/>
          <p:nvPr/>
        </p:nvSpPr>
        <p:spPr>
          <a:xfrm>
            <a:off y="356620" x="879028"/>
            <a:ext cy="5741099" cx="674930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/>
          <p:nvPr/>
        </p:nvSpPr>
        <p:spPr>
          <a:xfrm>
            <a:off y="370891" x="712810"/>
            <a:ext cy="5394400" cx="732395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/>
          <p:nvPr/>
        </p:nvSpPr>
        <p:spPr>
          <a:xfrm>
            <a:off y="793554" x="741329"/>
            <a:ext cy="5318436" cx="716722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FE2F3"/>
        </a:solidFill>
      </p:bgPr>
    </p:bg>
    <p:spTree>
      <p:nvGrpSpPr>
        <p:cNvPr id="64" name="Shape 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5" name="Shape 65"/>
          <p:cNvSpPr/>
          <p:nvPr/>
        </p:nvSpPr>
        <p:spPr>
          <a:xfrm>
            <a:off y="608343" x="750803"/>
            <a:ext cy="4919560" cx="667911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66" name="Shape 66"/>
          <p:cNvSpPr txBox="1"/>
          <p:nvPr/>
        </p:nvSpPr>
        <p:spPr>
          <a:xfrm>
            <a:off y="5660575" x="42400"/>
            <a:ext cy="457200" cx="103542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ru"/>
              <a:t>                                                </a:t>
            </a:r>
            <a:r>
              <a:rPr b="1" sz="1800" lang="ru" i="1">
                <a:solidFill>
                  <a:srgbClr val="1C4587"/>
                </a:solidFill>
              </a:rPr>
              <a:t> Литейный проспект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