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1FE3C3-0437-4A2D-BD84-4DC57ECCCB8D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FBBB50-309F-439B-AAAD-4F00E4FBDC8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Культура Древней Руси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home-edu.ru/user/uatml/00000646/ikona/pictures/vladimirsk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0"/>
            <a:ext cx="4643438" cy="6887768"/>
          </a:xfrm>
          <a:prstGeom prst="rect">
            <a:avLst/>
          </a:prstGeom>
          <a:noFill/>
        </p:spPr>
      </p:pic>
      <p:pic>
        <p:nvPicPr>
          <p:cNvPr id="24578" name="Picture 2" descr="http://rusmuseum.ru/images/cms/data/old_painting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0056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0"/>
            <a:ext cx="8229600" cy="928670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Икона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Берестяные грамоты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2.bp.blogspot.com/-Y6j1tS_0nCk/Ti7aXkATKfI/AAAAAAAAA8o/3HIqbmSDESs/s1600/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7825" y="714356"/>
            <a:ext cx="3400455" cy="3400456"/>
          </a:xfrm>
          <a:prstGeom prst="rect">
            <a:avLst/>
          </a:prstGeom>
          <a:noFill/>
        </p:spPr>
      </p:pic>
      <p:pic>
        <p:nvPicPr>
          <p:cNvPr id="23558" name="Picture 6" descr="http://bibliotekar.ru/nauka/45-4.files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905461"/>
            <a:ext cx="3071834" cy="2952539"/>
          </a:xfrm>
          <a:prstGeom prst="rect">
            <a:avLst/>
          </a:prstGeom>
          <a:noFill/>
        </p:spPr>
      </p:pic>
      <p:pic>
        <p:nvPicPr>
          <p:cNvPr id="23560" name="Picture 8" descr="http://bibliotekar.ru/nauka/45.files/image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643050"/>
            <a:ext cx="3643338" cy="4901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sinykova.ru/wp-content/uploads/2010/11/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Пергамент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428604"/>
            <a:ext cx="43577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Повесть временных лет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t0.gstatic.com/images?q=tbn:ANd9GcR7dpJCeK2eKWMomvjByB6dYqZqDI2pQw2vzzZ-64rAiOzaXSM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33682"/>
            <a:ext cx="3929026" cy="5324318"/>
          </a:xfrm>
          <a:prstGeom prst="rect">
            <a:avLst/>
          </a:prstGeom>
          <a:noFill/>
        </p:spPr>
      </p:pic>
      <p:pic>
        <p:nvPicPr>
          <p:cNvPr id="39940" name="Picture 4" descr="http://900igr.net/datai/istorija/Svjataja-Rus/0006-006-Povest-vremennykh-let-Nestora-Letopist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"/>
            <a:ext cx="521494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704088"/>
            <a:ext cx="4757742" cy="2245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1071546"/>
            <a:ext cx="4900618" cy="4389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Детинец</a:t>
            </a:r>
          </a:p>
          <a:p>
            <a:r>
              <a:rPr lang="ru-RU" sz="3200" b="1" dirty="0" smtClean="0"/>
              <a:t>Посад</a:t>
            </a:r>
          </a:p>
          <a:p>
            <a:r>
              <a:rPr lang="ru-RU" sz="3200" b="1" dirty="0" smtClean="0"/>
              <a:t>Слобода </a:t>
            </a:r>
            <a:endParaRPr lang="ru-RU" sz="3200" b="1" dirty="0"/>
          </a:p>
        </p:txBody>
      </p:sp>
      <p:pic>
        <p:nvPicPr>
          <p:cNvPr id="33796" name="Picture 4" descr="Картинка 16 из 77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03908"/>
            <a:ext cx="5715008" cy="3154092"/>
          </a:xfrm>
          <a:prstGeom prst="rect">
            <a:avLst/>
          </a:prstGeom>
          <a:noFill/>
        </p:spPr>
      </p:pic>
      <p:pic>
        <p:nvPicPr>
          <p:cNvPr id="33794" name="Picture 2" descr="Картинка 12 из 16720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0" y="1071546"/>
            <a:ext cx="3784795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704088"/>
            <a:ext cx="318610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4329114" cy="2714644"/>
          </a:xfrm>
        </p:spPr>
        <p:txBody>
          <a:bodyPr>
            <a:normAutofit/>
          </a:bodyPr>
          <a:lstStyle/>
          <a:p>
            <a:r>
              <a:rPr lang="ru-RU" sz="3200" b="1" dirty="0" err="1" smtClean="0"/>
              <a:t>Домница</a:t>
            </a:r>
            <a:endParaRPr lang="ru-RU" sz="3200" b="1" dirty="0" smtClean="0"/>
          </a:p>
          <a:p>
            <a:r>
              <a:rPr lang="ru-RU" sz="3200" b="1" dirty="0" smtClean="0"/>
              <a:t>Кольчуга</a:t>
            </a:r>
          </a:p>
          <a:p>
            <a:r>
              <a:rPr lang="ru-RU" sz="3200" b="1" dirty="0" smtClean="0"/>
              <a:t>Шелом </a:t>
            </a:r>
            <a:endParaRPr lang="ru-RU" sz="3200" b="1" dirty="0"/>
          </a:p>
        </p:txBody>
      </p:sp>
      <p:pic>
        <p:nvPicPr>
          <p:cNvPr id="32770" name="Picture 2" descr="Картинка 5 из 1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0"/>
            <a:ext cx="3453818" cy="2714620"/>
          </a:xfrm>
          <a:prstGeom prst="rect">
            <a:avLst/>
          </a:prstGeom>
          <a:noFill/>
        </p:spPr>
      </p:pic>
      <p:pic>
        <p:nvPicPr>
          <p:cNvPr id="6" name="Picture 4" descr="Картинка 4 из 2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667995"/>
            <a:ext cx="3000396" cy="4190005"/>
          </a:xfrm>
          <a:prstGeom prst="rect">
            <a:avLst/>
          </a:prstGeom>
          <a:noFill/>
        </p:spPr>
      </p:pic>
      <p:pic>
        <p:nvPicPr>
          <p:cNvPr id="32774" name="Picture 6" descr="Картинка 9 из 214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56935"/>
            <a:ext cx="2786049" cy="4101065"/>
          </a:xfrm>
          <a:prstGeom prst="rect">
            <a:avLst/>
          </a:prstGeom>
          <a:noFill/>
        </p:spPr>
      </p:pic>
      <p:sp>
        <p:nvSpPr>
          <p:cNvPr id="32778" name="AutoShape 10" descr="Картинка 22 из 17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0" name="Picture 12" descr="Картинка 22 из 17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2662133"/>
            <a:ext cx="3000396" cy="41958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5214950"/>
            <a:ext cx="8229600" cy="260984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Десятинная церковь</a:t>
            </a:r>
            <a:endParaRPr lang="ru-RU" sz="3200" b="1" dirty="0"/>
          </a:p>
        </p:txBody>
      </p:sp>
      <p:pic>
        <p:nvPicPr>
          <p:cNvPr id="30722" name="Picture 2" descr="http://arx.novosibdom.ru/story/ARX_HISTORY/OLD_Russ/10/10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29190" cy="5143512"/>
          </a:xfrm>
          <a:prstGeom prst="rect">
            <a:avLst/>
          </a:prstGeom>
          <a:noFill/>
        </p:spPr>
      </p:pic>
      <p:pic>
        <p:nvPicPr>
          <p:cNvPr id="30724" name="Picture 4" descr="http://primetour.ua/~uploads/fck/desyatinnaya-cerkov6-3-thumb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134" y="0"/>
            <a:ext cx="4183866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6034102"/>
            <a:ext cx="8229600" cy="82389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Золотые ворота</a:t>
            </a:r>
            <a:endParaRPr lang="ru-RU" sz="3200" b="1" dirty="0"/>
          </a:p>
        </p:txBody>
      </p:sp>
      <p:pic>
        <p:nvPicPr>
          <p:cNvPr id="29700" name="Picture 4" descr="http://www.turinfo.ru/images/content/1_8243ae67006c2b82e1af356f52a8d6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886" cy="6072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704088"/>
            <a:ext cx="375761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3286148" cy="43891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Софийский собор                           в Киеве</a:t>
            </a:r>
            <a:endParaRPr lang="ru-RU" sz="3200" b="1" dirty="0"/>
          </a:p>
        </p:txBody>
      </p:sp>
      <p:pic>
        <p:nvPicPr>
          <p:cNvPr id="28676" name="Picture 4" descr="http://www.arhitekto.ru/txt/pic/2rus01.jpg"/>
          <p:cNvPicPr>
            <a:picLocks noChangeAspect="1" noChangeArrowheads="1"/>
          </p:cNvPicPr>
          <p:nvPr/>
        </p:nvPicPr>
        <p:blipFill>
          <a:blip r:embed="rId2" cstate="print"/>
          <a:srcRect l="3571"/>
          <a:stretch>
            <a:fillRect/>
          </a:stretch>
        </p:blipFill>
        <p:spPr bwMode="auto">
          <a:xfrm>
            <a:off x="0" y="3214686"/>
            <a:ext cx="5902216" cy="3643314"/>
          </a:xfrm>
          <a:prstGeom prst="rect">
            <a:avLst/>
          </a:prstGeom>
          <a:noFill/>
        </p:spPr>
      </p:pic>
      <p:pic>
        <p:nvPicPr>
          <p:cNvPr id="28674" name="Picture 2" descr="http://arx.novosibdom.ru/story/ARX_HISTORY/OLD_Russ/Sofia/sofia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571500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214554"/>
            <a:ext cx="318610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Софийский собор в                   г. Новгород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900618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7650" name="Picture 2" descr="http://img1.liveinternet.ru/images/attach/b/3/20/610/20610874_novgorod_soph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476"/>
            <a:ext cx="5429256" cy="6872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3714752"/>
            <a:ext cx="8229600" cy="2681286"/>
          </a:xfrm>
        </p:spPr>
        <p:txBody>
          <a:bodyPr/>
          <a:lstStyle/>
          <a:p>
            <a:r>
              <a:rPr lang="ru-RU" sz="3200" b="1" dirty="0" smtClean="0"/>
              <a:t>Фреска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6626" name="Picture 2" descr="http://chernov-trezin.narod.ru/GerbRurika.files/image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662407" cy="3500437"/>
          </a:xfrm>
          <a:prstGeom prst="rect">
            <a:avLst/>
          </a:prstGeom>
          <a:noFill/>
        </p:spPr>
      </p:pic>
      <p:pic>
        <p:nvPicPr>
          <p:cNvPr id="26628" name="Picture 4" descr="http://www.historicus.ru/assets/images/ferapont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-8572"/>
            <a:ext cx="4500562" cy="6866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642918"/>
            <a:ext cx="828652" cy="586818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м</a:t>
            </a:r>
            <a:br>
              <a:rPr lang="ru-RU" sz="5400" b="1" dirty="0" smtClean="0"/>
            </a:br>
            <a:r>
              <a:rPr lang="ru-RU" sz="5400" b="1" dirty="0" smtClean="0"/>
              <a:t>о</a:t>
            </a:r>
            <a:br>
              <a:rPr lang="ru-RU" sz="5400" b="1" dirty="0" smtClean="0"/>
            </a:br>
            <a:r>
              <a:rPr lang="ru-RU" sz="5400" b="1" dirty="0" err="1" smtClean="0"/>
              <a:t>з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а</a:t>
            </a:r>
            <a:br>
              <a:rPr lang="ru-RU" sz="5400" b="1" dirty="0" smtClean="0"/>
            </a:br>
            <a:r>
              <a:rPr lang="ru-RU" sz="5400" b="1" dirty="0" smtClean="0"/>
              <a:t>и</a:t>
            </a:r>
            <a:br>
              <a:rPr lang="ru-RU" sz="5400" b="1" dirty="0" smtClean="0"/>
            </a:br>
            <a:r>
              <a:rPr lang="ru-RU" sz="5400" b="1" dirty="0" smtClean="0"/>
              <a:t>к</a:t>
            </a:r>
            <a:br>
              <a:rPr lang="ru-RU" sz="5400" b="1" dirty="0" smtClean="0"/>
            </a:br>
            <a:r>
              <a:rPr lang="ru-RU" sz="5400" b="1" dirty="0" smtClean="0"/>
              <a:t>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artclassic.edu.ru/attach.asp?a_no=74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921"/>
            <a:ext cx="3857620" cy="6917922"/>
          </a:xfrm>
          <a:prstGeom prst="rect">
            <a:avLst/>
          </a:prstGeom>
          <a:noFill/>
        </p:spPr>
      </p:pic>
      <p:pic>
        <p:nvPicPr>
          <p:cNvPr id="25604" name="Picture 4" descr="http://img0.liveinternet.ru/images/attach/b/0/19296/19296886_Oranta.jpg"/>
          <p:cNvPicPr>
            <a:picLocks noChangeAspect="1" noChangeArrowheads="1"/>
          </p:cNvPicPr>
          <p:nvPr/>
        </p:nvPicPr>
        <p:blipFill>
          <a:blip r:embed="rId3" cstate="print"/>
          <a:srcRect l="10640"/>
          <a:stretch>
            <a:fillRect/>
          </a:stretch>
        </p:blipFill>
        <p:spPr bwMode="auto">
          <a:xfrm>
            <a:off x="4786314" y="1"/>
            <a:ext cx="435768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</TotalTime>
  <Words>32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Культура Древней Руси</vt:lpstr>
      <vt:lpstr>Слайд 2</vt:lpstr>
      <vt:lpstr>Слайд 3</vt:lpstr>
      <vt:lpstr>Слайд 4</vt:lpstr>
      <vt:lpstr>Слайд 5</vt:lpstr>
      <vt:lpstr>Слайд 6</vt:lpstr>
      <vt:lpstr>Софийский собор в                   г. Новгород</vt:lpstr>
      <vt:lpstr>Слайд 8</vt:lpstr>
      <vt:lpstr>м о з а и к а</vt:lpstr>
      <vt:lpstr>Икона </vt:lpstr>
      <vt:lpstr>Берестяные грамоты</vt:lpstr>
      <vt:lpstr>Пергамент</vt:lpstr>
      <vt:lpstr>Повесть временных лет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15</cp:revision>
  <dcterms:created xsi:type="dcterms:W3CDTF">2012-02-28T17:28:09Z</dcterms:created>
  <dcterms:modified xsi:type="dcterms:W3CDTF">2013-03-02T11:35:44Z</dcterms:modified>
</cp:coreProperties>
</file>