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2" r:id="rId3"/>
    <p:sldId id="257" r:id="rId4"/>
    <p:sldId id="264" r:id="rId5"/>
    <p:sldId id="258" r:id="rId6"/>
    <p:sldId id="259" r:id="rId7"/>
    <p:sldId id="260" r:id="rId8"/>
    <p:sldId id="261" r:id="rId9"/>
    <p:sldId id="263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7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5C5C18-8ADF-408B-B2F9-11986EE3B568}" type="datetimeFigureOut">
              <a:rPr lang="ru-RU" smtClean="0"/>
              <a:pPr/>
              <a:t>21.04.2013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439948-93B3-4485-A5EA-C842361F0D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65618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Project work.</a:t>
            </a:r>
            <a:b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u="sng" dirty="0" smtClean="0">
                <a:solidFill>
                  <a:schemeClr val="accent6">
                    <a:lumMod val="75000"/>
                  </a:schemeClr>
                </a:solidFill>
              </a:rPr>
              <a:t>Education. The world of learning.</a:t>
            </a:r>
            <a:br>
              <a:rPr lang="en-US" sz="3200" u="sng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Meet my school.</a:t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501008"/>
            <a:ext cx="3384376" cy="295232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dirty="0" smtClean="0"/>
              <a:t>Student</a:t>
            </a:r>
          </a:p>
          <a:p>
            <a:pPr algn="r"/>
            <a:r>
              <a:rPr lang="en-US" i="1" dirty="0" err="1" smtClean="0"/>
              <a:t>Beshtau</a:t>
            </a:r>
            <a:r>
              <a:rPr lang="en-US" i="1" dirty="0" smtClean="0"/>
              <a:t> </a:t>
            </a:r>
            <a:r>
              <a:rPr lang="en-US" i="1" dirty="0" err="1" smtClean="0"/>
              <a:t>Kudzaeff</a:t>
            </a:r>
            <a:r>
              <a:rPr lang="en-US" i="1" dirty="0" smtClean="0"/>
              <a:t> </a:t>
            </a:r>
          </a:p>
          <a:p>
            <a:pPr algn="r"/>
            <a:r>
              <a:rPr lang="en-US" i="1" dirty="0" err="1" smtClean="0"/>
              <a:t>Gymnazium</a:t>
            </a:r>
            <a:r>
              <a:rPr lang="en-US" i="1" dirty="0" smtClean="0"/>
              <a:t> 5</a:t>
            </a:r>
          </a:p>
          <a:p>
            <a:pPr algn="r"/>
            <a:r>
              <a:rPr lang="en-US" i="1" dirty="0" smtClean="0"/>
              <a:t>Vladikavkaz </a:t>
            </a:r>
          </a:p>
          <a:p>
            <a:pPr algn="r"/>
            <a:r>
              <a:rPr lang="en-US" b="1" i="1" dirty="0" smtClean="0"/>
              <a:t>Teacher</a:t>
            </a:r>
          </a:p>
          <a:p>
            <a:pPr algn="r"/>
            <a:r>
              <a:rPr lang="en-US" b="1" i="1" dirty="0" err="1" smtClean="0"/>
              <a:t>Parastaeva</a:t>
            </a:r>
            <a:r>
              <a:rPr lang="en-US" b="1" i="1" dirty="0" smtClean="0"/>
              <a:t> N.V.</a:t>
            </a:r>
          </a:p>
          <a:p>
            <a:pPr algn="r"/>
            <a:endParaRPr lang="en-US" b="1" i="1" dirty="0" smtClean="0"/>
          </a:p>
          <a:p>
            <a:pPr algn="r"/>
            <a:r>
              <a:rPr lang="en-US" dirty="0" smtClean="0"/>
              <a:t>2012-2013.</a:t>
            </a:r>
          </a:p>
          <a:p>
            <a:pPr algn="r"/>
            <a:endParaRPr lang="ru-RU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3)  A good </a:t>
            </a:r>
            <a:r>
              <a:rPr lang="ru-RU" dirty="0" smtClean="0"/>
              <a:t> </a:t>
            </a:r>
            <a:r>
              <a:rPr lang="en-US" dirty="0" smtClean="0"/>
              <a:t>gym</a:t>
            </a:r>
            <a:endParaRPr lang="ru-RU" dirty="0"/>
          </a:p>
        </p:txBody>
      </p:sp>
      <p:pic>
        <p:nvPicPr>
          <p:cNvPr id="4" name="Содержимое 3" descr="P102054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56792"/>
            <a:ext cx="7488832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4)  A big yard, where students play football when the weather is fine</a:t>
            </a:r>
            <a:endParaRPr lang="ru-RU" dirty="0"/>
          </a:p>
        </p:txBody>
      </p:sp>
      <p:pic>
        <p:nvPicPr>
          <p:cNvPr id="4" name="Содержимое 3" descr="P102054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556792"/>
            <a:ext cx="6394656" cy="4795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5)  A </a:t>
            </a:r>
            <a:r>
              <a:rPr lang="en-US" dirty="0" err="1" smtClean="0"/>
              <a:t>cosy</a:t>
            </a:r>
            <a:r>
              <a:rPr lang="en-US" dirty="0" smtClean="0"/>
              <a:t> canteen, where pupils can eat different kinds of food</a:t>
            </a:r>
            <a:endParaRPr lang="ru-RU" dirty="0"/>
          </a:p>
        </p:txBody>
      </p:sp>
      <p:pic>
        <p:nvPicPr>
          <p:cNvPr id="4" name="Содержимое 3" descr="P102055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554162"/>
            <a:ext cx="6912767" cy="48991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6)  Benches where students can rest during the breaks.</a:t>
            </a:r>
            <a:endParaRPr lang="ru-RU" dirty="0"/>
          </a:p>
        </p:txBody>
      </p:sp>
      <p:pic>
        <p:nvPicPr>
          <p:cNvPr id="4" name="Содержимое 3" descr="P102054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72816"/>
            <a:ext cx="6322648" cy="4741986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the end, I want to say, if you want to be with us, come to 5</a:t>
            </a:r>
            <a:r>
              <a:rPr lang="en-US" baseline="30000" dirty="0" smtClean="0"/>
              <a:t>th</a:t>
            </a:r>
            <a:r>
              <a:rPr lang="en-US" dirty="0" smtClean="0"/>
              <a:t> gymnasium, its doors are open to you </a:t>
            </a:r>
            <a:r>
              <a:rPr lang="en-US" dirty="0" smtClean="0">
                <a:sym typeface="Wingdings" pitchFamily="2" charset="2"/>
              </a:rPr>
              <a:t>. </a:t>
            </a:r>
            <a:endParaRPr lang="ru-RU" dirty="0"/>
          </a:p>
        </p:txBody>
      </p:sp>
      <p:pic>
        <p:nvPicPr>
          <p:cNvPr id="4" name="Рисунок 3" descr="iHLmrfou0z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140968"/>
            <a:ext cx="3816424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if you want to have a good knowledge of English, you must come here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10" name="Содержимое 9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8496944" cy="511256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80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our 5</a:t>
            </a:r>
            <a:r>
              <a:rPr lang="en-US" baseline="30000" dirty="0" smtClean="0"/>
              <a:t>th</a:t>
            </a:r>
            <a:r>
              <a:rPr lang="en-US" dirty="0" smtClean="0"/>
              <a:t> gymnasium is the best school in </a:t>
            </a:r>
            <a:r>
              <a:rPr lang="en-US" dirty="0" err="1" smtClean="0"/>
              <a:t>vladikavkaz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572247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r>
              <a:rPr lang="en-US" sz="2800" dirty="0" smtClean="0"/>
              <a:t>The school is situated in the center of Vladikavkaz in an old and attractive district. It is a state school specializing in English.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/>
          </a:p>
        </p:txBody>
      </p:sp>
      <p:pic>
        <p:nvPicPr>
          <p:cNvPr id="13" name="Содержимое 3" descr="x_88b0578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5222" y="2530458"/>
            <a:ext cx="5299066" cy="40395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8839200" cy="818728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/>
              <a:t>The school is named after </a:t>
            </a:r>
            <a:r>
              <a:rPr lang="en-US" i="1" dirty="0" err="1" smtClean="0"/>
              <a:t>a.v</a:t>
            </a:r>
            <a:r>
              <a:rPr lang="en-US" i="1" dirty="0" smtClean="0"/>
              <a:t>. </a:t>
            </a:r>
            <a:r>
              <a:rPr lang="en-US" i="1" dirty="0" err="1" smtClean="0"/>
              <a:t>lunacharsky</a:t>
            </a:r>
            <a:r>
              <a:rPr lang="en-US" i="1" dirty="0" smtClean="0"/>
              <a:t> who once visited it.</a:t>
            </a:r>
            <a:endParaRPr lang="ru-RU" i="1" dirty="0"/>
          </a:p>
        </p:txBody>
      </p:sp>
      <p:pic>
        <p:nvPicPr>
          <p:cNvPr id="4" name="Содержимое 3" descr="DVw6LyM7co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5760640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24744"/>
          </a:xfrm>
        </p:spPr>
        <p:txBody>
          <a:bodyPr/>
          <a:lstStyle/>
          <a:p>
            <a:pPr algn="ctr"/>
            <a:r>
              <a:rPr lang="en-US" u="sng" dirty="0" smtClean="0"/>
              <a:t>Some facts from its history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171405"/>
          </a:xfrm>
        </p:spPr>
        <p:txBody>
          <a:bodyPr/>
          <a:lstStyle/>
          <a:p>
            <a:r>
              <a:rPr lang="en-US" dirty="0" smtClean="0"/>
              <a:t>The 5</a:t>
            </a:r>
            <a:r>
              <a:rPr lang="en-US" baseline="30000" dirty="0" smtClean="0"/>
              <a:t>th</a:t>
            </a:r>
            <a:r>
              <a:rPr lang="en-US" dirty="0" smtClean="0"/>
              <a:t> gymnasium is very old. It is the oldest school in Vladikavkaz</a:t>
            </a:r>
            <a:r>
              <a:rPr lang="en-US" dirty="0"/>
              <a:t> </a:t>
            </a:r>
            <a:r>
              <a:rPr lang="en-US" dirty="0" smtClean="0"/>
              <a:t>and in the North Caucasus. First it was only men’s school, then it began to be a co-educational one. 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x_863819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3212976"/>
            <a:ext cx="7488832" cy="352839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90872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Great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graduates.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6021288"/>
          </a:xfrm>
        </p:spPr>
        <p:txBody>
          <a:bodyPr/>
          <a:lstStyle/>
          <a:p>
            <a:r>
              <a:rPr lang="en-US" dirty="0" smtClean="0"/>
              <a:t>My favorite school is proud of many of its graduates , one of them is Valery Gergiev. He is the great conductor and the head of the  </a:t>
            </a:r>
            <a:r>
              <a:rPr lang="en-US" dirty="0" err="1" smtClean="0"/>
              <a:t>Maryinsky</a:t>
            </a:r>
            <a:r>
              <a:rPr lang="en-US" dirty="0" smtClean="0"/>
              <a:t> Theater. </a:t>
            </a:r>
            <a:endParaRPr lang="ru-RU" dirty="0"/>
          </a:p>
        </p:txBody>
      </p:sp>
      <p:pic>
        <p:nvPicPr>
          <p:cNvPr id="4" name="Рисунок 3" descr="P10205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852936"/>
            <a:ext cx="6696744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Students are safe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88879"/>
          </a:xfrm>
        </p:spPr>
        <p:txBody>
          <a:bodyPr/>
          <a:lstStyle/>
          <a:p>
            <a:r>
              <a:rPr lang="en-US" dirty="0" smtClean="0"/>
              <a:t>The students in the gymnasium are safe, because there works a </a:t>
            </a:r>
            <a:r>
              <a:rPr lang="en-US" dirty="0" err="1" smtClean="0"/>
              <a:t>programme</a:t>
            </a:r>
            <a:r>
              <a:rPr lang="en-US" dirty="0" smtClean="0"/>
              <a:t> “Safe Republic” and there are video-cameras in the school. </a:t>
            </a:r>
            <a:endParaRPr lang="ru-RU" dirty="0"/>
          </a:p>
        </p:txBody>
      </p:sp>
      <p:pic>
        <p:nvPicPr>
          <p:cNvPr id="8" name="Рисунок 7" descr="Безымянный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84984"/>
            <a:ext cx="7344816" cy="3428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Good facilities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5</a:t>
            </a:r>
            <a:r>
              <a:rPr lang="en-US" baseline="30000" dirty="0" smtClean="0"/>
              <a:t>th</a:t>
            </a:r>
            <a:r>
              <a:rPr lang="en-US" dirty="0" smtClean="0"/>
              <a:t> school has  good facilities to study and to have a rest. There are : 1) Light classes with up-to-date equipment. </a:t>
            </a:r>
          </a:p>
        </p:txBody>
      </p:sp>
      <p:pic>
        <p:nvPicPr>
          <p:cNvPr id="4" name="Рисунок 3" descr="P102054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140968"/>
            <a:ext cx="3395870" cy="20882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 descr="P102054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212976"/>
            <a:ext cx="2448272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P10205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5129808"/>
            <a:ext cx="3419872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2)Modern computers and the internet access</a:t>
            </a:r>
            <a:endParaRPr lang="ru-RU" dirty="0"/>
          </a:p>
        </p:txBody>
      </p:sp>
      <p:pic>
        <p:nvPicPr>
          <p:cNvPr id="4" name="Содержимое 3" descr="P102053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412776"/>
            <a:ext cx="6912768" cy="48271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200</TotalTime>
  <Words>293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Project work. Education. The world of learning. Meet my school.   </vt:lpstr>
      <vt:lpstr> if you want to have a good knowledge of English, you must come here</vt:lpstr>
      <vt:lpstr> our 5th gymnasium is the best school in vladikavkaz.</vt:lpstr>
      <vt:lpstr>The school is named after a.v. lunacharsky who once visited it.</vt:lpstr>
      <vt:lpstr>Some facts from its history</vt:lpstr>
      <vt:lpstr>Great  graduates.</vt:lpstr>
      <vt:lpstr>Students are safe</vt:lpstr>
      <vt:lpstr>Good facilities</vt:lpstr>
      <vt:lpstr>2)Modern computers and the internet access</vt:lpstr>
      <vt:lpstr>3)  A good  gym</vt:lpstr>
      <vt:lpstr>4)  A big yard, where students play football when the weather is fine</vt:lpstr>
      <vt:lpstr>5)  A cosy canteen, where pupils can eat different kinds of food</vt:lpstr>
      <vt:lpstr>6)  Benches where students can rest during the breaks.</vt:lpstr>
      <vt:lpstr>The 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work. Education. The world of learning. Meet my school.</dc:title>
  <dc:creator>анатолии</dc:creator>
  <cp:lastModifiedBy>User</cp:lastModifiedBy>
  <cp:revision>23</cp:revision>
  <dcterms:created xsi:type="dcterms:W3CDTF">2012-12-03T18:35:51Z</dcterms:created>
  <dcterms:modified xsi:type="dcterms:W3CDTF">2013-04-20T21:56:14Z</dcterms:modified>
</cp:coreProperties>
</file>