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6" r:id="rId11"/>
    <p:sldId id="267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48" autoAdjust="0"/>
    <p:restoredTop sz="94709" autoAdjust="0"/>
  </p:normalViewPr>
  <p:slideViewPr>
    <p:cSldViewPr>
      <p:cViewPr varScale="1">
        <p:scale>
          <a:sx n="69" d="100"/>
          <a:sy n="69" d="100"/>
        </p:scale>
        <p:origin x="-8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373D3-10C4-4740-AA1D-9A4B621CF435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99884-1609-45E3-A963-748AAF66E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"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373D3-10C4-4740-AA1D-9A4B621CF435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99884-1609-45E3-A963-748AAF66E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"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373D3-10C4-4740-AA1D-9A4B621CF435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99884-1609-45E3-A963-748AAF66E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373D3-10C4-4740-AA1D-9A4B621CF435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99884-1609-45E3-A963-748AAF66E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"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373D3-10C4-4740-AA1D-9A4B621CF435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99884-1609-45E3-A963-748AAF66E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"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373D3-10C4-4740-AA1D-9A4B621CF435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99884-1609-45E3-A963-748AAF66E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"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373D3-10C4-4740-AA1D-9A4B621CF435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99884-1609-45E3-A963-748AAF66E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"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373D3-10C4-4740-AA1D-9A4B621CF435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99884-1609-45E3-A963-748AAF66E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"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373D3-10C4-4740-AA1D-9A4B621CF435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99884-1609-45E3-A963-748AAF66E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"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373D3-10C4-4740-AA1D-9A4B621CF435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99884-1609-45E3-A963-748AAF66E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"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373D3-10C4-4740-AA1D-9A4B621CF435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99884-1609-45E3-A963-748AAF66E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"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6373D3-10C4-4740-AA1D-9A4B621CF435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99884-1609-45E3-A963-748AAF66E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2000"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NULL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53;&#1086;&#1074;&#1072;&#1103;%20&#1087;&#1072;&#1087;&#1082;&#1072;\Frederik-Shopen-Vesenniy-val_s%20(online-audio-converter.com).wav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Levitan_Mar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222862"/>
            <a:ext cx="9144000" cy="71323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Frederik-Shopen-Vesenniy-val_s (online-audio-converter.com)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5000">
    <p:pull dir="r"/>
    <p:sndAc>
      <p:stSnd loop="1">
        <p:snd r:embed="rId3" name="Frederik-Shopen-Vesenniy-val_s (online-audio-converter.com)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1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жуковский весна в лесу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 advClick="0" advTm="5000"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жуковский весна кусты сирен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А.И. Куинджи «Ранняя весна»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488" y="3786190"/>
            <a:ext cx="3689531" cy="27261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Savrasov_Grachi_priletel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7950" y="214290"/>
            <a:ext cx="2643206" cy="35313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6171e5c7b90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20" y="214290"/>
            <a:ext cx="2714644" cy="35703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жуковский весна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 advClick="0" advTm="5000"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ргольц пробуждение природы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 advClick="0" advTm="5000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рыжицкий ранняя весн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 advClick="0" advTm="5000"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4195929_1_marta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 advClick="0" advTm="5000"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d010c8bad8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 advClick="0" advTm="5000"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жуковский весна 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 advClick="0" advTm="5000"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еськов подснежник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2908" y="0"/>
            <a:ext cx="9523548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 advClick="0" advTm="5000"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жуковский в ма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 advClick="0" advTm="5000"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0</Words>
  <Application>Microsoft Office PowerPoint</Application>
  <PresentationFormat>Экран (4:3)</PresentationFormat>
  <Paragraphs>0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Олечка</cp:lastModifiedBy>
  <cp:revision>19</cp:revision>
  <dcterms:created xsi:type="dcterms:W3CDTF">2013-04-13T15:07:57Z</dcterms:created>
  <dcterms:modified xsi:type="dcterms:W3CDTF">2013-04-13T18:27:26Z</dcterms:modified>
</cp:coreProperties>
</file>