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67" r:id="rId9"/>
    <p:sldId id="268" r:id="rId10"/>
    <p:sldId id="266" r:id="rId11"/>
    <p:sldId id="269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7" autoAdjust="0"/>
    <p:restoredTop sz="94660"/>
  </p:normalViewPr>
  <p:slideViewPr>
    <p:cSldViewPr>
      <p:cViewPr varScale="1">
        <p:scale>
          <a:sx n="65" d="100"/>
          <a:sy n="65" d="100"/>
        </p:scale>
        <p:origin x="-6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6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5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6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2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1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5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1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5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5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9"/>
            <a:ext cx="34817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9570"/>
            <a:ext cx="1992313" cy="242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2963" y="158536"/>
            <a:ext cx="1371600" cy="164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979786"/>
            <a:ext cx="6444604" cy="4864395"/>
          </a:xfrm>
          <a:prstGeom prst="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3031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8352928" cy="6048672"/>
          </a:xfrm>
        </p:spPr>
      </p:pic>
    </p:spTree>
    <p:extLst>
      <p:ext uri="{BB962C8B-B14F-4D97-AF65-F5344CB8AC3E}">
        <p14:creationId xmlns:p14="http://schemas.microsoft.com/office/powerpoint/2010/main" val="1438267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8280920" cy="6120680"/>
          </a:xfrm>
        </p:spPr>
      </p:pic>
    </p:spTree>
    <p:extLst>
      <p:ext uri="{BB962C8B-B14F-4D97-AF65-F5344CB8AC3E}">
        <p14:creationId xmlns:p14="http://schemas.microsoft.com/office/powerpoint/2010/main" val="1067790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Анишит Йокоповна.png"/>
          <p:cNvPicPr>
            <a:picLocks noGrp="1" noChangeAspect="1"/>
          </p:cNvPicPr>
          <p:nvPr>
            <p:ph idx="1"/>
          </p:nvPr>
        </p:nvPicPr>
        <p:blipFill>
          <a:blip r:embed="rId2">
            <a:lum bright="-10000" contrast="20000"/>
          </a:blip>
          <a:stretch>
            <a:fillRect/>
          </a:stretch>
        </p:blipFill>
        <p:spPr>
          <a:xfrm>
            <a:off x="5868144" y="2481377"/>
            <a:ext cx="2706631" cy="2240285"/>
          </a:xfrm>
          <a:prstGeom prst="rect">
            <a:avLst/>
          </a:prstGeom>
        </p:spPr>
      </p:pic>
      <p:pic>
        <p:nvPicPr>
          <p:cNvPr id="5" name="Рисунок 4" descr="Маша.png"/>
          <p:cNvPicPr>
            <a:picLocks noChangeAspect="1"/>
          </p:cNvPicPr>
          <p:nvPr/>
        </p:nvPicPr>
        <p:blipFill>
          <a:blip r:embed="rId3">
            <a:lum bright="-10000" contrast="20000"/>
          </a:blip>
          <a:stretch>
            <a:fillRect/>
          </a:stretch>
        </p:blipFill>
        <p:spPr>
          <a:xfrm>
            <a:off x="553881" y="497866"/>
            <a:ext cx="1484239" cy="2515884"/>
          </a:xfrm>
          <a:prstGeom prst="rect">
            <a:avLst/>
          </a:prstGeom>
        </p:spPr>
      </p:pic>
      <p:pic>
        <p:nvPicPr>
          <p:cNvPr id="6" name="Рисунок 5" descr="Миша.png"/>
          <p:cNvPicPr>
            <a:picLocks noChangeAspect="1"/>
          </p:cNvPicPr>
          <p:nvPr/>
        </p:nvPicPr>
        <p:blipFill>
          <a:blip r:embed="rId4">
            <a:lum bright="-10000" contrast="20000"/>
          </a:blip>
          <a:stretch>
            <a:fillRect/>
          </a:stretch>
        </p:blipFill>
        <p:spPr>
          <a:xfrm>
            <a:off x="553881" y="3338884"/>
            <a:ext cx="1928827" cy="335109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0" y="1268760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800" i="1" dirty="0">
                <a:solidFill>
                  <a:schemeClr val="bg1"/>
                </a:solidFill>
              </a:rPr>
              <a:t>Интересно или скучно?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800" i="1" dirty="0">
                <a:solidFill>
                  <a:schemeClr val="bg1"/>
                </a:solidFill>
              </a:rPr>
              <a:t>Оцените свою работу  :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800" i="1" dirty="0">
                <a:solidFill>
                  <a:schemeClr val="bg1"/>
                </a:solidFill>
              </a:rPr>
              <a:t>На уроке я работал активно или нет?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800" i="1" dirty="0">
                <a:solidFill>
                  <a:schemeClr val="bg1"/>
                </a:solidFill>
              </a:rPr>
              <a:t>Своей работой я доволен или нет?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800" i="1" dirty="0" smtClean="0">
                <a:solidFill>
                  <a:schemeClr val="bg1"/>
                </a:solidFill>
              </a:rPr>
              <a:t>Урок </a:t>
            </a:r>
            <a:r>
              <a:rPr lang="ru-RU" sz="2800" i="1" dirty="0">
                <a:solidFill>
                  <a:schemeClr val="bg1"/>
                </a:solidFill>
              </a:rPr>
              <a:t>показался длинным или коротким?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800" i="1" dirty="0">
                <a:solidFill>
                  <a:schemeClr val="bg1"/>
                </a:solidFill>
              </a:rPr>
              <a:t>Моё настроение стало лучше или хуже?</a:t>
            </a:r>
          </a:p>
        </p:txBody>
      </p:sp>
    </p:spTree>
    <p:extLst>
      <p:ext uri="{BB962C8B-B14F-4D97-AF65-F5344CB8AC3E}">
        <p14:creationId xmlns:p14="http://schemas.microsoft.com/office/powerpoint/2010/main" val="2636738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</a:t>
            </a:r>
            <a:endParaRPr lang="ru-RU"/>
          </a:p>
        </p:txBody>
      </p:sp>
      <p:pic>
        <p:nvPicPr>
          <p:cNvPr id="4" name="Объект 3" descr="Изображение 033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-10000" contrast="20000"/>
          </a:blip>
          <a:stretch>
            <a:fillRect/>
          </a:stretch>
        </p:blipFill>
        <p:spPr>
          <a:xfrm>
            <a:off x="251520" y="332656"/>
            <a:ext cx="8568952" cy="619268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pic>
        <p:nvPicPr>
          <p:cNvPr id="5" name="Picture 2" descr="E:\Documents and Settings\User\Рабочий стол\состав слова 2 класс ПНШ\паровозик\паровози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765715"/>
            <a:ext cx="4102274" cy="2436533"/>
          </a:xfrm>
          <a:prstGeom prst="rect">
            <a:avLst/>
          </a:prstGeom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425782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9"/>
            <a:ext cx="7416824" cy="115212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        Замени одним словом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36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-  </a:t>
            </a:r>
            <a:r>
              <a:rPr lang="ru-RU" sz="36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ягоды, сваренные в сахаре</a:t>
            </a:r>
          </a:p>
          <a:p>
            <a:endParaRPr lang="ru-RU" sz="3600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708920"/>
            <a:ext cx="4464496" cy="349296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09066302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-</a:t>
            </a:r>
            <a:r>
              <a:rPr lang="ru-RU" dirty="0" smtClean="0"/>
              <a:t> </a:t>
            </a:r>
            <a:r>
              <a:rPr lang="ru-RU" sz="36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мастер </a:t>
            </a:r>
            <a:r>
              <a:rPr lang="ru-RU" sz="3600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по приготовлению пищи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722422"/>
            <a:ext cx="4752528" cy="35897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018017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- </a:t>
            </a:r>
            <a:r>
              <a:rPr lang="ru-RU" sz="3600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большая ложка для разливания </a:t>
            </a:r>
            <a:r>
              <a:rPr lang="ru-RU" sz="36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 жидкости</a:t>
            </a:r>
            <a:endParaRPr lang="ru-RU" sz="3600" b="1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708920"/>
            <a:ext cx="5305772" cy="361828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652419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   - </a:t>
            </a:r>
            <a:r>
              <a:rPr lang="ru-RU" sz="32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маленький </a:t>
            </a:r>
            <a:r>
              <a:rPr lang="ru-RU" sz="3200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варёный </a:t>
            </a:r>
            <a:r>
              <a:rPr lang="ru-RU" sz="32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пирожок</a:t>
            </a:r>
            <a:endParaRPr lang="ru-RU" sz="3200" b="1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844" y="2492896"/>
            <a:ext cx="4788532" cy="352839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388479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- </a:t>
            </a:r>
            <a:r>
              <a:rPr lang="ru-RU" sz="36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горячее </a:t>
            </a:r>
            <a:r>
              <a:rPr lang="ru-RU" sz="3600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жидкое кушанье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2708920"/>
            <a:ext cx="4752527" cy="3528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538268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8352928" cy="6336704"/>
          </a:xfrm>
        </p:spPr>
      </p:pic>
    </p:spTree>
    <p:extLst>
      <p:ext uri="{BB962C8B-B14F-4D97-AF65-F5344CB8AC3E}">
        <p14:creationId xmlns:p14="http://schemas.microsoft.com/office/powerpoint/2010/main" val="311158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8568952" cy="6120680"/>
          </a:xfrm>
        </p:spPr>
      </p:pic>
    </p:spTree>
    <p:extLst>
      <p:ext uri="{BB962C8B-B14F-4D97-AF65-F5344CB8AC3E}">
        <p14:creationId xmlns:p14="http://schemas.microsoft.com/office/powerpoint/2010/main" val="3737799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аркет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134</TotalTime>
  <Words>68</Words>
  <Application>Microsoft Office PowerPoint</Application>
  <PresentationFormat>Экран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Паркет</vt:lpstr>
      <vt:lpstr>Презентация PowerPoint</vt:lpstr>
      <vt:lpstr> </vt:lpstr>
      <vt:lpstr>        Замени одним словом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класс</dc:title>
  <cp:lastModifiedBy>User</cp:lastModifiedBy>
  <cp:revision>23</cp:revision>
  <dcterms:modified xsi:type="dcterms:W3CDTF">2013-04-21T07:09:10Z</dcterms:modified>
</cp:coreProperties>
</file>