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6" r:id="rId10"/>
    <p:sldId id="264" r:id="rId11"/>
    <p:sldId id="268" r:id="rId12"/>
    <p:sldId id="267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B090E-D5E6-43F3-B8E6-699AC2DACF35}" type="datetimeFigureOut">
              <a:rPr lang="ru-RU" smtClean="0"/>
              <a:t>21.04.2013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D8EC9-DEAE-4BD4-A25D-F5ABBFEEF74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B090E-D5E6-43F3-B8E6-699AC2DACF35}" type="datetimeFigureOut">
              <a:rPr lang="ru-RU" smtClean="0"/>
              <a:t>21.04.2013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D8EC9-DEAE-4BD4-A25D-F5ABBFEEF7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B090E-D5E6-43F3-B8E6-699AC2DACF35}" type="datetimeFigureOut">
              <a:rPr lang="ru-RU" smtClean="0"/>
              <a:t>21.04.2013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D8EC9-DEAE-4BD4-A25D-F5ABBFEEF7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B090E-D5E6-43F3-B8E6-699AC2DACF35}" type="datetimeFigureOut">
              <a:rPr lang="ru-RU" smtClean="0"/>
              <a:t>21.04.2013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D8EC9-DEAE-4BD4-A25D-F5ABBFEEF7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B090E-D5E6-43F3-B8E6-699AC2DACF35}" type="datetimeFigureOut">
              <a:rPr lang="ru-RU" smtClean="0"/>
              <a:t>21.04.2013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D8EC9-DEAE-4BD4-A25D-F5ABBFEEF74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B090E-D5E6-43F3-B8E6-699AC2DACF35}" type="datetimeFigureOut">
              <a:rPr lang="ru-RU" smtClean="0"/>
              <a:t>21.04.2013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D8EC9-DEAE-4BD4-A25D-F5ABBFEEF7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B090E-D5E6-43F3-B8E6-699AC2DACF35}" type="datetimeFigureOut">
              <a:rPr lang="ru-RU" smtClean="0"/>
              <a:t>21.04.2013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D8EC9-DEAE-4BD4-A25D-F5ABBFEEF7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B090E-D5E6-43F3-B8E6-699AC2DACF35}" type="datetimeFigureOut">
              <a:rPr lang="ru-RU" smtClean="0"/>
              <a:t>21.04.2013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D8EC9-DEAE-4BD4-A25D-F5ABBFEEF7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B090E-D5E6-43F3-B8E6-699AC2DACF35}" type="datetimeFigureOut">
              <a:rPr lang="ru-RU" smtClean="0"/>
              <a:t>21.04.2013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D8EC9-DEAE-4BD4-A25D-F5ABBFEEF7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B090E-D5E6-43F3-B8E6-699AC2DACF35}" type="datetimeFigureOut">
              <a:rPr lang="ru-RU" smtClean="0"/>
              <a:t>21.04.2013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D8EC9-DEAE-4BD4-A25D-F5ABBFEEF7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B090E-D5E6-43F3-B8E6-699AC2DACF35}" type="datetimeFigureOut">
              <a:rPr lang="ru-RU" smtClean="0"/>
              <a:t>21.04.2013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C9D8EC9-DEAE-4BD4-A25D-F5ABBFEEF74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F5B090E-D5E6-43F3-B8E6-699AC2DACF35}" type="datetimeFigureOut">
              <a:rPr lang="ru-RU" smtClean="0"/>
              <a:t>21.04.2013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C9D8EC9-DEAE-4BD4-A25D-F5ABBFEEF749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Республика  Италия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Презентация составлена учителем начальных классов СОШ </a:t>
            </a:r>
            <a:r>
              <a:rPr lang="ru-RU" dirty="0" err="1" smtClean="0"/>
              <a:t>с.Путятина</a:t>
            </a:r>
            <a:r>
              <a:rPr lang="ru-RU" dirty="0" smtClean="0"/>
              <a:t> Николаевой С.А.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742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Большой канал в </a:t>
            </a:r>
            <a:r>
              <a:rPr lang="ru-RU" dirty="0" err="1" smtClean="0"/>
              <a:t>г.Венеция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628800"/>
            <a:ext cx="7560840" cy="47525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3997341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Пизанская падающая башня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556793"/>
            <a:ext cx="7920880" cy="47678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4424941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Удивительная природа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40768"/>
            <a:ext cx="4040188" cy="504056"/>
          </a:xfrm>
        </p:spPr>
        <p:txBody>
          <a:bodyPr/>
          <a:lstStyle/>
          <a:p>
            <a:r>
              <a:rPr lang="ru-RU" dirty="0" smtClean="0"/>
              <a:t>Везувий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796136" y="1268761"/>
            <a:ext cx="2890664" cy="576063"/>
          </a:xfrm>
        </p:spPr>
        <p:txBody>
          <a:bodyPr/>
          <a:lstStyle/>
          <a:p>
            <a:r>
              <a:rPr lang="ru-RU" dirty="0" smtClean="0"/>
              <a:t>Тоскана 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708920"/>
            <a:ext cx="4608512" cy="3168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1536" y="2060848"/>
            <a:ext cx="2580903" cy="38164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01513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Республика- музей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397784"/>
            <a:ext cx="4038600" cy="34800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335407"/>
            <a:ext cx="4038600" cy="36048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28070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Мини-Италия –парк в </a:t>
            </a:r>
            <a:r>
              <a:rPr lang="ru-RU" dirty="0" err="1" smtClean="0"/>
              <a:t>Римине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700808"/>
            <a:ext cx="7632848" cy="4680520"/>
          </a:xfrm>
        </p:spPr>
      </p:pic>
    </p:spTree>
    <p:extLst>
      <p:ext uri="{BB962C8B-B14F-4D97-AF65-F5344CB8AC3E}">
        <p14:creationId xmlns:p14="http://schemas.microsoft.com/office/powerpoint/2010/main" val="426987309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Италия на карте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060848"/>
            <a:ext cx="7128792" cy="43204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1464674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Итальянская республика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556792"/>
            <a:ext cx="7416824" cy="4896544"/>
          </a:xfrm>
        </p:spPr>
      </p:pic>
    </p:spTree>
    <p:extLst>
      <p:ext uri="{BB962C8B-B14F-4D97-AF65-F5344CB8AC3E}">
        <p14:creationId xmlns:p14="http://schemas.microsoft.com/office/powerpoint/2010/main" val="256449501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Рим-столица Италии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347" y="1268761"/>
            <a:ext cx="7491305" cy="50558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5759334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Капитолий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556792"/>
            <a:ext cx="6768752" cy="47525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7382672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Дворцы Ватикана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556792"/>
            <a:ext cx="7416824" cy="48965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2216764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Зимний карнавал в  Риме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628800"/>
            <a:ext cx="4032447" cy="460851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700808"/>
            <a:ext cx="4392488" cy="4608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5706412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Колизей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484785"/>
            <a:ext cx="7632848" cy="48398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4772666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Все это Рим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Пантеон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Площадь Венеции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925031"/>
            <a:ext cx="4040188" cy="30256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5478" y="2514600"/>
            <a:ext cx="3820869" cy="38465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4611330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</TotalTime>
  <Words>51</Words>
  <Application>Microsoft Office PowerPoint</Application>
  <PresentationFormat>Экран (4:3)</PresentationFormat>
  <Paragraphs>19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Республика  Италия</vt:lpstr>
      <vt:lpstr>Италия на карте </vt:lpstr>
      <vt:lpstr>Итальянская республика</vt:lpstr>
      <vt:lpstr>Рим-столица Италии</vt:lpstr>
      <vt:lpstr>Капитолий </vt:lpstr>
      <vt:lpstr>Дворцы Ватикана</vt:lpstr>
      <vt:lpstr>Зимний карнавал в  Риме</vt:lpstr>
      <vt:lpstr>Колизей </vt:lpstr>
      <vt:lpstr>Все это Рим</vt:lpstr>
      <vt:lpstr>Большой канал в г.Венеция</vt:lpstr>
      <vt:lpstr>Пизанская падающая башня</vt:lpstr>
      <vt:lpstr>Удивительная природа</vt:lpstr>
      <vt:lpstr>Республика- музей</vt:lpstr>
      <vt:lpstr>Мини-Италия –парк в Римине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Республика  Италия</dc:title>
  <dc:creator>светлана</dc:creator>
  <cp:lastModifiedBy>светлана</cp:lastModifiedBy>
  <cp:revision>4</cp:revision>
  <dcterms:created xsi:type="dcterms:W3CDTF">2013-04-21T15:13:48Z</dcterms:created>
  <dcterms:modified xsi:type="dcterms:W3CDTF">2013-04-21T15:44:12Z</dcterms:modified>
</cp:coreProperties>
</file>