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B1BC4-C55E-42B0-B873-B28E1CE6519A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609B6-FF47-4178-A7DB-0F13D69801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B1BC4-C55E-42B0-B873-B28E1CE6519A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609B6-FF47-4178-A7DB-0F13D69801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B1BC4-C55E-42B0-B873-B28E1CE6519A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609B6-FF47-4178-A7DB-0F13D69801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FB1BC4-C55E-42B0-B873-B28E1CE6519A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A4609B6-FF47-4178-A7DB-0F13D69801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B1BC4-C55E-42B0-B873-B28E1CE6519A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609B6-FF47-4178-A7DB-0F13D69801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B1BC4-C55E-42B0-B873-B28E1CE6519A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609B6-FF47-4178-A7DB-0F13D69801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609B6-FF47-4178-A7DB-0F13D69801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B1BC4-C55E-42B0-B873-B28E1CE6519A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B1BC4-C55E-42B0-B873-B28E1CE6519A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609B6-FF47-4178-A7DB-0F13D69801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B1BC4-C55E-42B0-B873-B28E1CE6519A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609B6-FF47-4178-A7DB-0F13D69801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FB1BC4-C55E-42B0-B873-B28E1CE6519A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4609B6-FF47-4178-A7DB-0F13D69801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B1BC4-C55E-42B0-B873-B28E1CE6519A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609B6-FF47-4178-A7DB-0F13D69801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1FB1BC4-C55E-42B0-B873-B28E1CE6519A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A4609B6-FF47-4178-A7DB-0F13D69801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sndAc>
      <p:stSnd>
        <p:snd r:embed="rId13" name="chimes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&#1044;&#1083;&#1103;%20&#1076;&#1086;&#1084;&#1072;\&#1058;&#1072;&#1085;&#1080;&#1085;&#1086;\&#1055;&#1088;&#1077;&#1079;&#1077;&#1085;&#1090;&#1072;&#1094;&#1080;&#1080;\perezvon_-_garmoshechka.mp3" TargetMode="Externa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29190" y="5500702"/>
            <a:ext cx="4000528" cy="785818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Воспитатель МДОУ № 1 Никольская Т.В.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00043"/>
            <a:ext cx="7815290" cy="264320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Тема: Мини-музей в детском саду как форма работы с детьми и родителями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8715372" y="0"/>
            <a:ext cx="428628" cy="428604"/>
          </a:xfrm>
          <a:prstGeom prst="ellipse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ru-RU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0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DSCF311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72066" y="2643182"/>
            <a:ext cx="3643338" cy="2732503"/>
          </a:xfrm>
          <a:prstGeom prst="rect">
            <a:avLst/>
          </a:prstGeom>
        </p:spPr>
      </p:pic>
      <p:pic>
        <p:nvPicPr>
          <p:cNvPr id="8" name="Рисунок 7" descr="DSCF235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57158" y="3286124"/>
            <a:ext cx="3929090" cy="3012302"/>
          </a:xfrm>
          <a:prstGeom prst="rect">
            <a:avLst/>
          </a:prstGeom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Примеры оформления мини-музеев: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715372" y="0"/>
            <a:ext cx="428628" cy="428604"/>
          </a:xfrm>
          <a:prstGeom prst="ellipse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ru-RU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20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152325-ace1a692918b84e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42910" y="1071546"/>
            <a:ext cx="7643866" cy="5531344"/>
          </a:xfrm>
          <a:prstGeom prst="rect">
            <a:avLst/>
          </a:prstGeom>
        </p:spPr>
      </p:pic>
      <p:pic>
        <p:nvPicPr>
          <p:cNvPr id="6" name="perezvon_-_garmoshechk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8643966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10000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5">
                <p:cTn id="7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6_34-1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497204" y="500042"/>
            <a:ext cx="8283447" cy="5500726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8715372" y="0"/>
            <a:ext cx="428628" cy="428604"/>
          </a:xfrm>
          <a:prstGeom prst="ellipse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ru-RU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11</a:t>
            </a:r>
            <a:endParaRPr lang="ru-RU" sz="20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Tm="10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F2348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285720" y="500042"/>
            <a:ext cx="8358246" cy="5949938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8715372" y="0"/>
            <a:ext cx="428628" cy="428604"/>
          </a:xfrm>
          <a:prstGeom prst="ellipse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ru-RU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12</a:t>
            </a:r>
            <a:endParaRPr lang="ru-RU" sz="20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Tm="10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8715372" y="0"/>
            <a:ext cx="428628" cy="428604"/>
          </a:xfrm>
          <a:prstGeom prst="ellipse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ru-RU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13</a:t>
            </a:r>
            <a:endParaRPr lang="ru-RU" sz="20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moscow1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596" y="642918"/>
            <a:ext cx="8348523" cy="5643602"/>
          </a:xfrm>
          <a:prstGeom prst="rect">
            <a:avLst/>
          </a:prstGeom>
        </p:spPr>
      </p:pic>
    </p:spTree>
  </p:cSld>
  <p:clrMapOvr>
    <a:masterClrMapping/>
  </p:clrMapOvr>
  <p:transition spd="slow" advTm="10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357430"/>
            <a:ext cx="8229600" cy="1214446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accent5">
                    <a:lumMod val="75000"/>
                  </a:schemeClr>
                </a:solidFill>
              </a:rPr>
              <a:t>Спасибо за внимание !</a:t>
            </a:r>
            <a:endParaRPr lang="ru-RU" sz="60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6429420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Музейная педагогика </a:t>
            </a:r>
            <a:r>
              <a:rPr lang="ru-RU" sz="4000" dirty="0" smtClean="0">
                <a:solidFill>
                  <a:srgbClr val="7030A0"/>
                </a:solidFill>
              </a:rPr>
              <a:t>- взаимодействие музееведения, педагогики и психологии.</a:t>
            </a:r>
          </a:p>
          <a:p>
            <a:pPr algn="ctr">
              <a:buNone/>
            </a:pP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2214554"/>
            <a:ext cx="5857916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Дошкольная музейная педагогика</a:t>
            </a:r>
            <a:endParaRPr lang="ru-RU" sz="28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4572008"/>
            <a:ext cx="3071834" cy="17145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Сотрудничество детского сада с музеем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57818" y="4572008"/>
            <a:ext cx="3286148" cy="17145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Создание и использование мини -музеев в дошкольном учреждении</a:t>
            </a:r>
            <a:endParaRPr lang="ru-RU" sz="2000" dirty="0">
              <a:solidFill>
                <a:srgbClr val="C00000"/>
              </a:solidFill>
            </a:endParaRPr>
          </a:p>
        </p:txBody>
      </p:sp>
      <p:cxnSp>
        <p:nvCxnSpPr>
          <p:cNvPr id="11" name="Прямая со стрелкой 10"/>
          <p:cNvCxnSpPr>
            <a:endCxn id="7" idx="0"/>
          </p:cNvCxnSpPr>
          <p:nvPr/>
        </p:nvCxnSpPr>
        <p:spPr>
          <a:xfrm rot="5400000">
            <a:off x="6322233" y="3893347"/>
            <a:ext cx="1357320" cy="2"/>
          </a:xfrm>
          <a:prstGeom prst="straightConnector1">
            <a:avLst/>
          </a:prstGeom>
          <a:ln w="317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>
            <a:off x="1750199" y="3893347"/>
            <a:ext cx="1357322" cy="1588"/>
          </a:xfrm>
          <a:prstGeom prst="straightConnector1">
            <a:avLst/>
          </a:prstGeom>
          <a:ln w="317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Овал 22"/>
          <p:cNvSpPr/>
          <p:nvPr/>
        </p:nvSpPr>
        <p:spPr>
          <a:xfrm>
            <a:off x="8715372" y="0"/>
            <a:ext cx="428628" cy="428604"/>
          </a:xfrm>
          <a:prstGeom prst="ellipse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ru-RU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0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285860"/>
            <a:ext cx="8258204" cy="507209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Помогает решать задачи дошкольного образования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Играет роль в формировании системы ценностей ребенка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Приобщение к историческому, культурному, природному наследию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Способствует познавательному, творческому, эмоциональному развитию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Обеспечивает наглядность образовательному процессу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Способствует взаимодействию дошкольного учреждения с семьей и социумом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58204" cy="847708"/>
          </a:xfrm>
        </p:spPr>
        <p:txBody>
          <a:bodyPr/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Музейная педагогика: 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8715372" y="0"/>
            <a:ext cx="428628" cy="428604"/>
          </a:xfrm>
          <a:prstGeom prst="ellipse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ru-RU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0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28670"/>
            <a:ext cx="8401080" cy="1428760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Главное</a:t>
            </a:r>
            <a:r>
              <a:rPr lang="ru-RU" dirty="0" smtClean="0">
                <a:solidFill>
                  <a:srgbClr val="00B050"/>
                </a:solidFill>
              </a:rPr>
              <a:t> – не ценность самих экспонатов, а наличие условий для творчества и самостоятельной деятельности ребенка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071670" y="214290"/>
            <a:ext cx="5043494" cy="7048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Детский музей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Рисунок 3" descr="дети и прялка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034" y="4572008"/>
            <a:ext cx="2653302" cy="1989977"/>
          </a:xfrm>
          <a:prstGeom prst="rect">
            <a:avLst/>
          </a:prstGeom>
        </p:spPr>
      </p:pic>
      <p:pic>
        <p:nvPicPr>
          <p:cNvPr id="5" name="Рисунок 4" descr="девочка с котелком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929322" y="4572008"/>
            <a:ext cx="2786082" cy="2089562"/>
          </a:xfrm>
          <a:prstGeom prst="rect">
            <a:avLst/>
          </a:prstGeom>
        </p:spPr>
      </p:pic>
      <p:sp>
        <p:nvSpPr>
          <p:cNvPr id="7" name="Овал 6"/>
          <p:cNvSpPr/>
          <p:nvPr/>
        </p:nvSpPr>
        <p:spPr>
          <a:xfrm>
            <a:off x="8715372" y="0"/>
            <a:ext cx="428628" cy="428604"/>
          </a:xfrm>
          <a:prstGeom prst="ellipse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ru-RU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0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DSCF4906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643174" y="2214554"/>
            <a:ext cx="3619493" cy="2714620"/>
          </a:xfrm>
          <a:prstGeom prst="rect">
            <a:avLst/>
          </a:prstGeom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1857388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Место обмена информацией разных поколений и национальностей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Знакомит детей с историей, искусством, литературой, природой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Фольклорный  мини - музей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715372" y="0"/>
            <a:ext cx="428628" cy="428604"/>
          </a:xfrm>
          <a:prstGeom prst="ellipse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ru-RU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0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DSCF486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143636" y="2786058"/>
            <a:ext cx="2428924" cy="1821693"/>
          </a:xfrm>
          <a:prstGeom prst="rect">
            <a:avLst/>
          </a:prstGeom>
        </p:spPr>
      </p:pic>
      <p:pic>
        <p:nvPicPr>
          <p:cNvPr id="13" name="Рисунок 12" descr="DSCF486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71472" y="2786058"/>
            <a:ext cx="5214974" cy="3911231"/>
          </a:xfrm>
          <a:prstGeom prst="rect">
            <a:avLst/>
          </a:prstGeom>
        </p:spPr>
      </p:pic>
      <p:pic>
        <p:nvPicPr>
          <p:cNvPr id="14" name="Рисунок 13" descr="DSCF4859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143636" y="4857759"/>
            <a:ext cx="2428892" cy="1821669"/>
          </a:xfrm>
          <a:prstGeom prst="rect">
            <a:avLst/>
          </a:prstGeom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643570" y="1071546"/>
            <a:ext cx="3257544" cy="3643338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Наглядность</a:t>
            </a:r>
          </a:p>
          <a:p>
            <a:endParaRPr lang="ru-RU" dirty="0" smtClean="0">
              <a:solidFill>
                <a:srgbClr val="00B050"/>
              </a:solidFill>
            </a:endParaRPr>
          </a:p>
          <a:p>
            <a:r>
              <a:rPr lang="ru-RU" dirty="0" smtClean="0">
                <a:solidFill>
                  <a:srgbClr val="00B050"/>
                </a:solidFill>
              </a:rPr>
              <a:t>Доступность</a:t>
            </a:r>
          </a:p>
          <a:p>
            <a:endParaRPr lang="ru-RU" dirty="0" smtClean="0">
              <a:solidFill>
                <a:srgbClr val="00B050"/>
              </a:solidFill>
            </a:endParaRPr>
          </a:p>
          <a:p>
            <a:r>
              <a:rPr lang="ru-RU" dirty="0" smtClean="0">
                <a:solidFill>
                  <a:srgbClr val="00B050"/>
                </a:solidFill>
              </a:rPr>
              <a:t>Динамичность</a:t>
            </a:r>
          </a:p>
          <a:p>
            <a:endParaRPr lang="ru-RU" dirty="0" smtClean="0">
              <a:solidFill>
                <a:srgbClr val="00B050"/>
              </a:solidFill>
            </a:endParaRPr>
          </a:p>
          <a:p>
            <a:r>
              <a:rPr lang="ru-RU" dirty="0" smtClean="0">
                <a:solidFill>
                  <a:srgbClr val="00B050"/>
                </a:solidFill>
              </a:rPr>
              <a:t>Содержательность</a:t>
            </a:r>
          </a:p>
          <a:p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Принципы построения музейной экспозиции :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Рисунок 3" descr="Фото_музей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1571612"/>
            <a:ext cx="2512076" cy="1884057"/>
          </a:xfrm>
          <a:prstGeom prst="rect">
            <a:avLst/>
          </a:prstGeom>
        </p:spPr>
      </p:pic>
      <p:pic>
        <p:nvPicPr>
          <p:cNvPr id="5" name="Рисунок 4" descr="люля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071802" y="1714488"/>
            <a:ext cx="2357439" cy="1643074"/>
          </a:xfrm>
          <a:prstGeom prst="rect">
            <a:avLst/>
          </a:prstGeom>
        </p:spPr>
      </p:pic>
      <p:pic>
        <p:nvPicPr>
          <p:cNvPr id="8" name="Рисунок 7" descr="в группе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928662" y="3571876"/>
            <a:ext cx="4349611" cy="3040820"/>
          </a:xfrm>
          <a:prstGeom prst="rect">
            <a:avLst/>
          </a:prstGeom>
        </p:spPr>
      </p:pic>
      <p:sp>
        <p:nvSpPr>
          <p:cNvPr id="9" name="Овал 8"/>
          <p:cNvSpPr/>
          <p:nvPr/>
        </p:nvSpPr>
        <p:spPr>
          <a:xfrm>
            <a:off x="8715372" y="0"/>
            <a:ext cx="428628" cy="428604"/>
          </a:xfrm>
          <a:prstGeom prst="ellipse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ru-RU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0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 descr="DSCF4904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929322" y="4572008"/>
            <a:ext cx="2714644" cy="2035984"/>
          </a:xfrm>
          <a:prstGeom prst="rect">
            <a:avLst/>
          </a:prstGeom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500066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Воспитание у детей интереса к культуре своих предков</a:t>
            </a:r>
          </a:p>
          <a:p>
            <a:r>
              <a:rPr lang="ru-RU" sz="2800" dirty="0" smtClean="0">
                <a:solidFill>
                  <a:srgbClr val="00B050"/>
                </a:solidFill>
              </a:rPr>
              <a:t>Патриотическое воспитание</a:t>
            </a:r>
          </a:p>
          <a:p>
            <a:r>
              <a:rPr lang="ru-RU" sz="2800" dirty="0" smtClean="0">
                <a:solidFill>
                  <a:srgbClr val="00B050"/>
                </a:solidFill>
              </a:rPr>
              <a:t>Воспитание у дошкольников основ толерантности</a:t>
            </a:r>
          </a:p>
          <a:p>
            <a:r>
              <a:rPr lang="ru-RU" sz="2800" dirty="0" smtClean="0">
                <a:solidFill>
                  <a:srgbClr val="00B050"/>
                </a:solidFill>
              </a:rPr>
              <a:t>Знакомство с особенностями народного быта</a:t>
            </a:r>
          </a:p>
          <a:p>
            <a:r>
              <a:rPr lang="ru-RU" sz="2800" dirty="0" smtClean="0">
                <a:solidFill>
                  <a:srgbClr val="00B050"/>
                </a:solidFill>
              </a:rPr>
              <a:t>Формирование представлений о взаимозависимости человека и природы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85786" y="357166"/>
            <a:ext cx="7872410" cy="7048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Задачи: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8715372" y="0"/>
            <a:ext cx="428628" cy="428604"/>
          </a:xfrm>
          <a:prstGeom prst="ellipse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ru-RU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0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00034" y="571480"/>
            <a:ext cx="1571636" cy="1071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НОД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34" y="2786058"/>
            <a:ext cx="1571636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Народные праздники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71868" y="5214950"/>
            <a:ext cx="1714512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Народные </a:t>
            </a:r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игры и игрушки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572264" y="571480"/>
            <a:ext cx="1714512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Посиделки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0034" y="4857760"/>
            <a:ext cx="1643074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C0000"/>
                </a:solidFill>
              </a:rPr>
              <a:t>Слушание  сказок</a:t>
            </a:r>
            <a:endParaRPr lang="ru-RU" dirty="0">
              <a:solidFill>
                <a:srgbClr val="CC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643702" y="2786058"/>
            <a:ext cx="1785950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Самостоятельная деятельность детей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500430" y="428604"/>
            <a:ext cx="1714512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Выставки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857488" y="2000240"/>
            <a:ext cx="2928958" cy="25717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Формы и методы работы с детьми</a:t>
            </a:r>
            <a:endParaRPr lang="ru-RU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3" name="Рисунок 12" descr="нод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143636" y="4429132"/>
            <a:ext cx="2643206" cy="1982405"/>
          </a:xfrm>
          <a:prstGeom prst="rect">
            <a:avLst/>
          </a:prstGeom>
        </p:spPr>
      </p:pic>
      <p:cxnSp>
        <p:nvCxnSpPr>
          <p:cNvPr id="16" name="Прямая со стрелкой 15"/>
          <p:cNvCxnSpPr/>
          <p:nvPr/>
        </p:nvCxnSpPr>
        <p:spPr>
          <a:xfrm rot="10800000">
            <a:off x="2143108" y="1643050"/>
            <a:ext cx="1000132" cy="785818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5857884" y="3286124"/>
            <a:ext cx="714380" cy="1588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5500694" y="1643050"/>
            <a:ext cx="1143008" cy="714380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>
            <a:off x="4108447" y="4892685"/>
            <a:ext cx="500066" cy="1588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0800000">
            <a:off x="2071670" y="3357562"/>
            <a:ext cx="714380" cy="1588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>
            <a:off x="2143108" y="3929066"/>
            <a:ext cx="857256" cy="857256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5400000" flipH="1" flipV="1">
            <a:off x="4144166" y="1713694"/>
            <a:ext cx="428628" cy="1588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Овал 35"/>
          <p:cNvSpPr/>
          <p:nvPr/>
        </p:nvSpPr>
        <p:spPr>
          <a:xfrm>
            <a:off x="8715372" y="0"/>
            <a:ext cx="428628" cy="428604"/>
          </a:xfrm>
          <a:prstGeom prst="ellipse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ru-RU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8</a:t>
            </a:r>
            <a:endParaRPr lang="ru-RU" sz="20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357298"/>
            <a:ext cx="5715040" cy="528641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Различные предметы быта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Национальные костюмы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Предметы национального декора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Букеты хлебных злаков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Муляжи овощей и фруктов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Народные игрушки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Музыкальные инструменты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Предметы народных промыслов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Книги народных сказок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Словарь русских старинных слов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142852"/>
            <a:ext cx="6143668" cy="121920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Экспонаты фольклорных  мини – музеев:</a:t>
            </a:r>
            <a:endParaRPr lang="ru-RU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Рисунок 3" descr="хохлама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143636" y="5143512"/>
            <a:ext cx="1971675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балалайка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929454" y="214290"/>
            <a:ext cx="142875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барыни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286644" y="3571876"/>
            <a:ext cx="161925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куклы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572264" y="1857364"/>
            <a:ext cx="2352675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лапти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4929190" y="785794"/>
            <a:ext cx="142875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роспись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5357818" y="3000372"/>
            <a:ext cx="1152525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Овал 14"/>
          <p:cNvSpPr/>
          <p:nvPr/>
        </p:nvSpPr>
        <p:spPr>
          <a:xfrm>
            <a:off x="8715372" y="0"/>
            <a:ext cx="428628" cy="428604"/>
          </a:xfrm>
          <a:prstGeom prst="ellipse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ru-RU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9</a:t>
            </a:r>
            <a:endParaRPr lang="ru-RU" sz="20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246</TotalTime>
  <Words>242</Words>
  <Application>Microsoft Office PowerPoint</Application>
  <PresentationFormat>Экран (4:3)</PresentationFormat>
  <Paragraphs>66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Бумажная</vt:lpstr>
      <vt:lpstr>Тема: Мини-музей в детском саду как форма работы с детьми и родителями </vt:lpstr>
      <vt:lpstr>Слайд 2</vt:lpstr>
      <vt:lpstr>Музейная педагогика: </vt:lpstr>
      <vt:lpstr>Детский музей</vt:lpstr>
      <vt:lpstr>Фольклорный  мини - музей</vt:lpstr>
      <vt:lpstr>Принципы построения музейной экспозиции :</vt:lpstr>
      <vt:lpstr>Задачи:</vt:lpstr>
      <vt:lpstr>Слайд 8</vt:lpstr>
      <vt:lpstr>Экспонаты фольклорных  мини – музеев:</vt:lpstr>
      <vt:lpstr>Примеры оформления мини-музеев:</vt:lpstr>
      <vt:lpstr>Слайд 11</vt:lpstr>
      <vt:lpstr>Слайд 12</vt:lpstr>
      <vt:lpstr>Слайд 13</vt:lpstr>
      <vt:lpstr>Спасибо за внимание 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Мини-музей в детском саду как форма работы с детьми родителями </dc:title>
  <dc:creator>я</dc:creator>
  <cp:lastModifiedBy>я</cp:lastModifiedBy>
  <cp:revision>35</cp:revision>
  <dcterms:created xsi:type="dcterms:W3CDTF">2013-03-11T15:27:48Z</dcterms:created>
  <dcterms:modified xsi:type="dcterms:W3CDTF">2013-04-21T17:18:38Z</dcterms:modified>
</cp:coreProperties>
</file>