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76" r:id="rId3"/>
    <p:sldId id="270" r:id="rId4"/>
    <p:sldId id="272" r:id="rId5"/>
    <p:sldId id="273" r:id="rId6"/>
    <p:sldId id="274" r:id="rId7"/>
    <p:sldId id="258" r:id="rId8"/>
    <p:sldId id="259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56" r:id="rId18"/>
    <p:sldId id="257" r:id="rId19"/>
    <p:sldId id="275" r:id="rId20"/>
    <p:sldId id="271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9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01.12.2012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843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01.12.2012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518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01.12.2012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9034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01.12.2012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623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01.12.2012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727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01.12.2012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536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01.12.2012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227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01.12.2012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67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01.12.2012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2619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01.12.2012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2972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01.12.2012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55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01.12.2012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0475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0922" y="3028231"/>
            <a:ext cx="665233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00B050"/>
                </a:solidFill>
                <a:cs typeface="Aharoni" pitchFamily="2" charset="-79"/>
              </a:rPr>
              <a:t>Spotlight - 3</a:t>
            </a:r>
            <a:endParaRPr lang="ru-RU" sz="9600" dirty="0">
              <a:solidFill>
                <a:srgbClr val="00B050"/>
              </a:solidFill>
              <a:cs typeface="Aharoni" pitchFamily="2" charset="-79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9475" y="764704"/>
            <a:ext cx="1914525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141"/>
            <a:ext cx="2047875" cy="223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282" y="4803393"/>
            <a:ext cx="1725613" cy="170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71347" y="4960636"/>
            <a:ext cx="7761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</a:rPr>
              <a:t>a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1881" y="4933946"/>
            <a:ext cx="14927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an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70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87500"/>
            <a:ext cx="2468563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24850" y="1865690"/>
            <a:ext cx="9476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07197" y="1896578"/>
            <a:ext cx="29979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solidFill>
                  <a:prstClr val="black"/>
                </a:solidFill>
              </a:rPr>
              <a:t>ruler</a:t>
            </a:r>
            <a:endParaRPr lang="ru-RU" sz="9600" b="1" dirty="0">
              <a:solidFill>
                <a:prstClr val="black"/>
              </a:solidFill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675" y="923248"/>
            <a:ext cx="1658438" cy="5835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649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18" y="678462"/>
            <a:ext cx="2468563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92091" y="941765"/>
            <a:ext cx="9476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23539" y="941765"/>
            <a:ext cx="45272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solidFill>
                  <a:prstClr val="black"/>
                </a:solidFill>
              </a:rPr>
              <a:t>banana</a:t>
            </a:r>
            <a:endParaRPr lang="ru-RU" sz="9600" b="1" dirty="0">
              <a:solidFill>
                <a:prstClr val="black"/>
              </a:solidFill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206027"/>
            <a:ext cx="3960440" cy="4337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544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5" y="808484"/>
            <a:ext cx="2468563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35743" y="947579"/>
            <a:ext cx="16706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an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06706" y="963128"/>
            <a:ext cx="345960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u="sng" dirty="0" smtClean="0">
                <a:solidFill>
                  <a:srgbClr val="FF0000"/>
                </a:solidFill>
              </a:rPr>
              <a:t>a</a:t>
            </a:r>
            <a:r>
              <a:rPr lang="en-US" sz="9600" b="1" dirty="0" smtClean="0">
                <a:solidFill>
                  <a:prstClr val="black"/>
                </a:solidFill>
              </a:rPr>
              <a:t>pple</a:t>
            </a:r>
            <a:endParaRPr lang="ru-RU" sz="9600" b="1" dirty="0">
              <a:solidFill>
                <a:prstClr val="black"/>
              </a:solidFill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11348"/>
            <a:ext cx="6358603" cy="381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http://t2.gstatic.com/images?q=tbn:ANd9GcSi6DJIAzkLYw3WyRlknwj9vB_X9EjFwx_rj1JMBKLiJ9fys54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14" y="2810202"/>
            <a:ext cx="10287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49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60075"/>
            <a:ext cx="2468563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59832" y="802670"/>
            <a:ext cx="16706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an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20072" y="802670"/>
            <a:ext cx="24064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u="sng" dirty="0" smtClean="0">
                <a:solidFill>
                  <a:srgbClr val="FF0000"/>
                </a:solidFill>
              </a:rPr>
              <a:t>e</a:t>
            </a:r>
            <a:r>
              <a:rPr lang="en-US" sz="9600" b="1" dirty="0" smtClean="0">
                <a:solidFill>
                  <a:prstClr val="black"/>
                </a:solidFill>
              </a:rPr>
              <a:t>gg</a:t>
            </a:r>
            <a:endParaRPr lang="ru-RU" sz="9600" b="1" dirty="0">
              <a:solidFill>
                <a:prstClr val="black"/>
              </a:solidFill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200" y="2475728"/>
            <a:ext cx="4202563" cy="420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http://t2.gstatic.com/images?q=tbn:ANd9GcSi6DJIAzkLYw3WyRlknwj9vB_X9EjFwx_rj1JMBKLiJ9fys54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49" y="2441886"/>
            <a:ext cx="10287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3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87500"/>
            <a:ext cx="2468563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1865690"/>
            <a:ext cx="16706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an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54418" y="1865690"/>
            <a:ext cx="41729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a</a:t>
            </a:r>
            <a:r>
              <a:rPr lang="en-US" sz="9600" b="1" dirty="0" smtClean="0">
                <a:solidFill>
                  <a:prstClr val="black"/>
                </a:solidFill>
              </a:rPr>
              <a:t>nimal</a:t>
            </a:r>
            <a:endParaRPr lang="ru-RU" sz="9600" b="1" dirty="0">
              <a:solidFill>
                <a:prstClr val="black"/>
              </a:solidFill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562" y="3418888"/>
            <a:ext cx="3312368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 descr="http://t2.gstatic.com/images?q=tbn:ANd9GcSi6DJIAzkLYw3WyRlknwj9vB_X9EjFwx_rj1JMBKLiJ9fys54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4" y="3503688"/>
            <a:ext cx="10287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3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736" y="317260"/>
            <a:ext cx="2468563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64500" y="595450"/>
            <a:ext cx="16706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an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64507" y="510791"/>
            <a:ext cx="54585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u="sng" dirty="0" smtClean="0">
                <a:solidFill>
                  <a:srgbClr val="FF0000"/>
                </a:solidFill>
              </a:rPr>
              <a:t>u</a:t>
            </a:r>
            <a:r>
              <a:rPr lang="en-US" sz="9600" b="1" dirty="0" smtClean="0">
                <a:solidFill>
                  <a:prstClr val="black"/>
                </a:solidFill>
              </a:rPr>
              <a:t>mbrella</a:t>
            </a:r>
            <a:endParaRPr lang="ru-RU" sz="9600" b="1" dirty="0">
              <a:solidFill>
                <a:prstClr val="black"/>
              </a:solidFill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10" r="832"/>
          <a:stretch/>
        </p:blipFill>
        <p:spPr bwMode="auto">
          <a:xfrm>
            <a:off x="4211960" y="2455615"/>
            <a:ext cx="3600400" cy="4098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http://t2.gstatic.com/images?q=tbn:ANd9GcSi6DJIAzkLYw3WyRlknwj9vB_X9EjFwx_rj1JMBKLiJ9fys54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19" y="2455615"/>
            <a:ext cx="10287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83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3.gstatic.com/images?q=tbn:ANd9GcRpq93sBatjyoOThYzD4ABy-PfzDVqlLPXkPNnB5GBPa1gUPMXJ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5" t="42987" r="605" b="3534"/>
          <a:stretch/>
        </p:blipFill>
        <p:spPr bwMode="auto">
          <a:xfrm>
            <a:off x="179512" y="5411280"/>
            <a:ext cx="8964488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6299" y="4310754"/>
            <a:ext cx="9476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6115"/>
            <a:ext cx="8967787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562" y="77026"/>
            <a:ext cx="16706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an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562" y="2879593"/>
            <a:ext cx="9003438" cy="184665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5400" b="1" dirty="0"/>
              <a:t>t</a:t>
            </a:r>
            <a:r>
              <a:rPr lang="en-US" sz="5400" b="1" dirty="0" smtClean="0"/>
              <a:t>ea set, egg, pencil,</a:t>
            </a:r>
          </a:p>
          <a:p>
            <a:r>
              <a:rPr lang="en-US" sz="5400" b="1" dirty="0" smtClean="0"/>
              <a:t> ruler, umbrella, orange</a:t>
            </a:r>
            <a:r>
              <a:rPr lang="en-US" sz="6000" b="1" dirty="0" smtClean="0"/>
              <a:t>.</a:t>
            </a:r>
            <a:endParaRPr lang="ru-RU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38904" y="275791"/>
            <a:ext cx="16689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e</a:t>
            </a:r>
            <a:r>
              <a:rPr lang="en-US" sz="8000" b="1" dirty="0" smtClean="0"/>
              <a:t>gg</a:t>
            </a:r>
            <a:endParaRPr lang="ru-RU" sz="8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182087" y="631023"/>
            <a:ext cx="23940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o</a:t>
            </a:r>
            <a:r>
              <a:rPr lang="en-US" sz="6000" b="1" dirty="0" smtClean="0"/>
              <a:t>range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95132" y="64128"/>
            <a:ext cx="27593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u</a:t>
            </a:r>
            <a:r>
              <a:rPr lang="en-US" sz="5400" b="1" dirty="0" smtClean="0"/>
              <a:t>mbrella</a:t>
            </a:r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38904" y="4633919"/>
            <a:ext cx="21223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en-US" sz="5400" b="1" dirty="0" smtClean="0">
                <a:solidFill>
                  <a:schemeClr val="tx2">
                    <a:lumMod val="75000"/>
                  </a:schemeClr>
                </a:solidFill>
              </a:rPr>
              <a:t>ea set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41986" y="4626504"/>
            <a:ext cx="19062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tx2">
                    <a:lumMod val="75000"/>
                  </a:schemeClr>
                </a:solidFill>
              </a:rPr>
              <a:t>pencil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56219" y="4626504"/>
            <a:ext cx="15680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tx2">
                    <a:lumMod val="75000"/>
                  </a:schemeClr>
                </a:solidFill>
              </a:rPr>
              <a:t>ruler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51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3.gstatic.com/images?q=tbn:ANd9GcRpq93sBatjyoOThYzD4ABy-PfzDVqlLPXkPNnB5GBPa1gUPMXJ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5" t="42987" r="605" b="3534"/>
          <a:stretch/>
        </p:blipFill>
        <p:spPr bwMode="auto">
          <a:xfrm>
            <a:off x="179512" y="5411280"/>
            <a:ext cx="8964488" cy="13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6299" y="4310754"/>
            <a:ext cx="9476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6115"/>
            <a:ext cx="8967787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562" y="77026"/>
            <a:ext cx="16706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an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562" y="2879593"/>
            <a:ext cx="9003438" cy="19389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prstClr val="black"/>
                </a:solidFill>
              </a:rPr>
              <a:t>a</a:t>
            </a:r>
            <a:r>
              <a:rPr lang="en-US" sz="6000" b="1" dirty="0" smtClean="0">
                <a:solidFill>
                  <a:prstClr val="black"/>
                </a:solidFill>
              </a:rPr>
              <a:t>nimal, rocking horse, apple, ball.</a:t>
            </a:r>
            <a:endParaRPr lang="ru-RU" sz="6000" b="1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99230" y="92676"/>
            <a:ext cx="308610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a</a:t>
            </a:r>
            <a:r>
              <a:rPr lang="en-US" sz="8000" b="1" dirty="0" smtClean="0"/>
              <a:t>nimal</a:t>
            </a:r>
            <a:endParaRPr lang="ru-RU" sz="8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646452" y="200397"/>
            <a:ext cx="214513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a</a:t>
            </a:r>
            <a:r>
              <a:rPr lang="en-US" sz="6600" b="1" dirty="0" smtClean="0"/>
              <a:t>pple</a:t>
            </a:r>
            <a:endParaRPr lang="ru-RU" sz="6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574261" y="4633919"/>
            <a:ext cx="40502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1F497D">
                    <a:lumMod val="75000"/>
                  </a:srgbClr>
                </a:solidFill>
              </a:rPr>
              <a:t>r</a:t>
            </a:r>
            <a:r>
              <a:rPr lang="en-US" sz="5400" b="1" dirty="0" smtClean="0">
                <a:solidFill>
                  <a:srgbClr val="1F497D">
                    <a:lumMod val="75000"/>
                  </a:srgbClr>
                </a:solidFill>
              </a:rPr>
              <a:t>ocking horse</a:t>
            </a:r>
            <a:endParaRPr lang="ru-RU" sz="54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56218" y="4487950"/>
            <a:ext cx="12378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1F497D">
                    <a:lumMod val="75000"/>
                  </a:srgbClr>
                </a:solidFill>
              </a:rPr>
              <a:t>ball</a:t>
            </a:r>
            <a:endParaRPr lang="ru-RU" sz="5400" b="1" dirty="0">
              <a:solidFill>
                <a:srgbClr val="1F497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75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t2.gstatic.com/images?q=tbn:ANd9GcT7pULKnXK6McswY8GUKGQkpwO8EOD740sHiBODttQaRYWyjj2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84784"/>
            <a:ext cx="4752528" cy="4689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332656"/>
            <a:ext cx="69621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Thank you !</a:t>
            </a:r>
            <a:endParaRPr lang="ru-RU" sz="9600" dirty="0">
              <a:solidFill>
                <a:srgbClr val="C000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278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1894" y="4581128"/>
            <a:ext cx="58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http://www.3dcadbrowser.com/th/1/5/5651.jpg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90462" y="4211796"/>
            <a:ext cx="4118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kern="0" dirty="0" smtClean="0">
                <a:solidFill>
                  <a:prstClr val="black"/>
                </a:solidFill>
              </a:rPr>
              <a:t>http://www.rockinghorses-animals.com/</a:t>
            </a:r>
            <a:endParaRPr lang="ru-RU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516236"/>
            <a:ext cx="7992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http://pictureshd.imagestocks.in/plog-content/images/animals-and-nature/baby-elephants/baby-elephant-prev1260390346dtfy2i.jpg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946" y="1303894"/>
            <a:ext cx="91222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</a:rPr>
              <a:t>Учебник : Н.И. Быкова, </a:t>
            </a:r>
            <a:r>
              <a:rPr lang="ru-RU" sz="2800" dirty="0" err="1" smtClean="0">
                <a:solidFill>
                  <a:srgbClr val="000000"/>
                </a:solidFill>
              </a:rPr>
              <a:t>Дж.Дули</a:t>
            </a:r>
            <a:r>
              <a:rPr lang="ru-RU" sz="2800" dirty="0" smtClean="0">
                <a:solidFill>
                  <a:srgbClr val="000000"/>
                </a:solidFill>
              </a:rPr>
              <a:t>, М.Д. Поспелова, </a:t>
            </a:r>
            <a:r>
              <a:rPr lang="ru-RU" sz="2800" dirty="0" err="1" smtClean="0">
                <a:solidFill>
                  <a:srgbClr val="000000"/>
                </a:solidFill>
              </a:rPr>
              <a:t>В.Эванс</a:t>
            </a:r>
            <a:r>
              <a:rPr lang="ru-RU" sz="2800" dirty="0" smtClean="0">
                <a:solidFill>
                  <a:srgbClr val="000000"/>
                </a:solidFill>
              </a:rPr>
              <a:t> « Английский в фокусе» для 3 класса общеобразовательных учреждений , 2-е издание,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M: Express Publishing : </a:t>
            </a:r>
            <a:r>
              <a:rPr lang="ru-RU" sz="2800" dirty="0" smtClean="0">
                <a:solidFill>
                  <a:srgbClr val="000000"/>
                </a:solidFill>
              </a:rPr>
              <a:t>Просвещение, 2008.</a:t>
            </a:r>
            <a:endParaRPr lang="ru-RU" sz="28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6512" y="334010"/>
            <a:ext cx="719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00"/>
                </a:solidFill>
              </a:rPr>
              <a:t>Список использованных ресурсов :</a:t>
            </a:r>
            <a:endParaRPr lang="ru-RU" sz="3600" dirty="0">
              <a:solidFill>
                <a:srgbClr val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63808" y="54452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http://t2.gstatic.com/images?q=tbn:ANd9GcRo66Wdf-iW4MfbjXlpcJ9ZOu87AifQvP_fea4ptFnrjWaPcY8sdg</a:t>
            </a: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49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79638" y="476672"/>
            <a:ext cx="184731" cy="923330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spc="100" dirty="0">
              <a:ln w="18000">
                <a:solidFill>
                  <a:srgbClr val="797B7E">
                    <a:satMod val="200000"/>
                    <a:tint val="72000"/>
                  </a:srgbClr>
                </a:solidFill>
                <a:prstDash val="solid"/>
              </a:ln>
              <a:solidFill>
                <a:srgbClr val="00B050">
                  <a:alpha val="5700"/>
                </a:srgbClr>
              </a:solidFill>
              <a:effectLst>
                <a:outerShdw blurRad="25000" dist="20000" dir="16020000" algn="tl">
                  <a:srgbClr val="797B7E">
                    <a:satMod val="200000"/>
                    <a:shade val="1000"/>
                    <a:alpha val="6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7666" y="500609"/>
            <a:ext cx="86934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rgbClr val="00B050"/>
                </a:solidFill>
                <a:latin typeface="Aharoni" pitchFamily="2" charset="-79"/>
                <a:cs typeface="Aharoni" pitchFamily="2" charset="-79"/>
              </a:rPr>
              <a:t>Toys for little Betsy!</a:t>
            </a:r>
            <a:endParaRPr lang="ru-RU" sz="7200" dirty="0">
              <a:solidFill>
                <a:srgbClr val="00B050"/>
              </a:solidFill>
              <a:cs typeface="Aharoni" pitchFamily="2" charset="-79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9360" y="2060848"/>
            <a:ext cx="78652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          </a:t>
            </a:r>
            <a:r>
              <a:rPr lang="en-US" sz="4000" b="1" dirty="0" smtClean="0">
                <a:solidFill>
                  <a:srgbClr val="0070C0"/>
                </a:solidFill>
              </a:rPr>
              <a:t>Module 4, unit  7b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r>
              <a:rPr lang="en-US" sz="4000" b="1" dirty="0" smtClean="0">
                <a:solidFill>
                  <a:srgbClr val="0070C0"/>
                </a:solidFill>
              </a:rPr>
              <a:t>                   Ex.1 p.22</a:t>
            </a:r>
          </a:p>
          <a:p>
            <a:endParaRPr lang="en-US" sz="4000" dirty="0" smtClean="0">
              <a:solidFill>
                <a:srgbClr val="000000"/>
              </a:solidFill>
            </a:endParaRPr>
          </a:p>
          <a:p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4959781"/>
            <a:ext cx="673056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Teacher : Svetlana </a:t>
            </a:r>
            <a:r>
              <a:rPr lang="en-US" sz="4000" dirty="0" err="1" smtClean="0">
                <a:solidFill>
                  <a:srgbClr val="000000"/>
                </a:solidFill>
              </a:rPr>
              <a:t>Khodakova</a:t>
            </a:r>
            <a:endParaRPr lang="en-US" sz="4000" dirty="0" smtClean="0">
              <a:solidFill>
                <a:srgbClr val="000000"/>
              </a:solidFill>
            </a:endParaRPr>
          </a:p>
          <a:p>
            <a:r>
              <a:rPr lang="ru-RU" sz="4000" dirty="0" smtClean="0">
                <a:solidFill>
                  <a:srgbClr val="000000"/>
                </a:solidFill>
              </a:rPr>
              <a:t>             </a:t>
            </a:r>
            <a:r>
              <a:rPr lang="en-US" sz="4000" dirty="0" smtClean="0">
                <a:solidFill>
                  <a:srgbClr val="000000"/>
                </a:solidFill>
              </a:rPr>
              <a:t>Moscow</a:t>
            </a:r>
            <a:endParaRPr lang="ru-RU" sz="4000" dirty="0">
              <a:solidFill>
                <a:srgbClr val="00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033" y="2596588"/>
            <a:ext cx="1725613" cy="170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697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http://www.google.ru/search?q=trains+cartoons&amp;hl=ru&amp;newwindow=1&amp;tbo=u&amp;tbm=isch&amp;source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507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1570" y="875161"/>
            <a:ext cx="7220870" cy="1152128"/>
          </a:xfrm>
          <a:noFill/>
        </p:spPr>
        <p:txBody>
          <a:bodyPr>
            <a:normAutofit fontScale="90000"/>
          </a:bodyPr>
          <a:lstStyle/>
          <a:p>
            <a:r>
              <a:rPr lang="en-US" sz="3600" dirty="0" smtClean="0">
                <a:cs typeface="Aharoni" pitchFamily="2" charset="-79"/>
              </a:rPr>
              <a:t>  </a:t>
            </a:r>
            <a:r>
              <a:rPr lang="ru-RU" sz="3600" dirty="0" smtClean="0">
                <a:cs typeface="Aharoni" pitchFamily="2" charset="-79"/>
              </a:rPr>
              <a:t>        </a:t>
            </a:r>
            <a:br>
              <a:rPr lang="ru-RU" sz="3600" dirty="0" smtClean="0">
                <a:cs typeface="Aharoni" pitchFamily="2" charset="-79"/>
              </a:rPr>
            </a:br>
            <a:r>
              <a:rPr lang="ru-RU" sz="5300" dirty="0" smtClean="0">
                <a:cs typeface="Aharoni" pitchFamily="2" charset="-79"/>
              </a:rPr>
              <a:t>Неопределённый артикль  </a:t>
            </a:r>
            <a:br>
              <a:rPr lang="ru-RU" sz="5300" dirty="0" smtClean="0">
                <a:cs typeface="Aharoni" pitchFamily="2" charset="-79"/>
              </a:rPr>
            </a:br>
            <a:r>
              <a:rPr lang="ru-RU" sz="5300" dirty="0">
                <a:cs typeface="Aharoni" pitchFamily="2" charset="-79"/>
              </a:rPr>
              <a:t> </a:t>
            </a:r>
            <a:r>
              <a:rPr lang="ru-RU" sz="5300" dirty="0" smtClean="0">
                <a:cs typeface="Aharoni" pitchFamily="2" charset="-79"/>
              </a:rPr>
              <a:t>                   </a:t>
            </a:r>
            <a:r>
              <a:rPr lang="en-US" sz="53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 \ an</a:t>
            </a:r>
            <a:endParaRPr lang="ru-RU" sz="53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6353" y="2492896"/>
            <a:ext cx="7804348" cy="3579849"/>
          </a:xfrm>
          <a:noFill/>
        </p:spPr>
        <p:txBody>
          <a:bodyPr>
            <a:normAutofit/>
          </a:bodyPr>
          <a:lstStyle/>
          <a:p>
            <a:r>
              <a:rPr lang="ru-RU" sz="4000" dirty="0" smtClean="0"/>
              <a:t>       Употребляется перед    </a:t>
            </a:r>
          </a:p>
          <a:p>
            <a:pPr marL="0" indent="0">
              <a:buNone/>
            </a:pPr>
            <a:r>
              <a:rPr lang="ru-RU" sz="4000" dirty="0" smtClean="0"/>
              <a:t>              исчисляемыми  </a:t>
            </a:r>
          </a:p>
          <a:p>
            <a:pPr marL="0" indent="0">
              <a:buNone/>
            </a:pPr>
            <a:r>
              <a:rPr lang="ru-RU" sz="4000" dirty="0" smtClean="0"/>
              <a:t>           существительными в </a:t>
            </a:r>
          </a:p>
          <a:p>
            <a:pPr marL="0" indent="0">
              <a:buNone/>
            </a:pPr>
            <a:r>
              <a:rPr lang="ru-RU" sz="4000" dirty="0" smtClean="0"/>
              <a:t>          единственном числе.</a:t>
            </a:r>
            <a:endParaRPr lang="ru-RU" sz="4000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1259632" cy="1977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027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20940" cy="11190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</a:t>
            </a:r>
            <a:r>
              <a:rPr lang="en-US" dirty="0" smtClean="0"/>
              <a:t>    </a:t>
            </a:r>
            <a:r>
              <a:rPr lang="en-US" sz="9600" dirty="0" smtClean="0">
                <a:solidFill>
                  <a:srgbClr val="FF0000"/>
                </a:solidFill>
              </a:rPr>
              <a:t>a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947999"/>
            <a:ext cx="7520940" cy="3579849"/>
          </a:xfrm>
        </p:spPr>
        <p:txBody>
          <a:bodyPr>
            <a:normAutofit fontScale="70000" lnSpcReduction="20000"/>
          </a:bodyPr>
          <a:lstStyle/>
          <a:p>
            <a:r>
              <a:rPr lang="ru-RU" sz="4000" dirty="0" smtClean="0">
                <a:cs typeface="Aharoni" pitchFamily="2" charset="-79"/>
              </a:rPr>
              <a:t>          </a:t>
            </a:r>
            <a:r>
              <a:rPr lang="ru-RU" sz="5200" dirty="0" smtClean="0">
                <a:cs typeface="Aharoni" pitchFamily="2" charset="-79"/>
              </a:rPr>
              <a:t>Употребляется перед    </a:t>
            </a:r>
          </a:p>
          <a:p>
            <a:pPr marL="0" indent="0">
              <a:buNone/>
            </a:pPr>
            <a:r>
              <a:rPr lang="ru-RU" sz="5200" dirty="0">
                <a:cs typeface="Aharoni" pitchFamily="2" charset="-79"/>
              </a:rPr>
              <a:t> </a:t>
            </a:r>
            <a:r>
              <a:rPr lang="ru-RU" sz="5200" dirty="0" smtClean="0">
                <a:cs typeface="Aharoni" pitchFamily="2" charset="-79"/>
              </a:rPr>
              <a:t>           существительными,    </a:t>
            </a:r>
          </a:p>
          <a:p>
            <a:pPr marL="0" indent="0">
              <a:buNone/>
            </a:pPr>
            <a:r>
              <a:rPr lang="ru-RU" sz="5200" dirty="0">
                <a:cs typeface="Aharoni" pitchFamily="2" charset="-79"/>
              </a:rPr>
              <a:t> </a:t>
            </a:r>
            <a:r>
              <a:rPr lang="ru-RU" sz="5200" dirty="0" smtClean="0">
                <a:cs typeface="Aharoni" pitchFamily="2" charset="-79"/>
              </a:rPr>
              <a:t>       начинающимися с </a:t>
            </a:r>
            <a:r>
              <a:rPr lang="ru-RU" sz="5200" dirty="0" smtClean="0">
                <a:solidFill>
                  <a:srgbClr val="0070C0"/>
                </a:solidFill>
                <a:cs typeface="Aharoni" pitchFamily="2" charset="-79"/>
              </a:rPr>
              <a:t>согласных.</a:t>
            </a:r>
          </a:p>
          <a:p>
            <a:endParaRPr lang="ru-RU" sz="4000" dirty="0">
              <a:solidFill>
                <a:srgbClr val="0070C0"/>
              </a:solidFill>
              <a:cs typeface="Aharoni" pitchFamily="2" charset="-79"/>
            </a:endParaRPr>
          </a:p>
          <a:p>
            <a:pPr marL="0" indent="0">
              <a:buNone/>
            </a:pPr>
            <a:r>
              <a:rPr lang="ru-RU" sz="9600" dirty="0">
                <a:solidFill>
                  <a:srgbClr val="0070C0"/>
                </a:solidFill>
                <a:cs typeface="Aharoni" pitchFamily="2" charset="-79"/>
              </a:rPr>
              <a:t> </a:t>
            </a:r>
            <a:r>
              <a:rPr lang="ru-RU" sz="9600" dirty="0" smtClean="0">
                <a:solidFill>
                  <a:srgbClr val="0070C0"/>
                </a:solidFill>
                <a:cs typeface="Aharoni" pitchFamily="2" charset="-79"/>
              </a:rPr>
              <a:t> </a:t>
            </a:r>
            <a:r>
              <a:rPr lang="en-US" sz="9600" dirty="0" smtClean="0">
                <a:solidFill>
                  <a:srgbClr val="0070C0"/>
                </a:solidFill>
                <a:cs typeface="Aharoni" pitchFamily="2" charset="-79"/>
              </a:rPr>
              <a:t>  a    p</a:t>
            </a:r>
            <a:r>
              <a:rPr lang="en-US" sz="9600" dirty="0" smtClean="0">
                <a:cs typeface="Aharoni" pitchFamily="2" charset="-79"/>
              </a:rPr>
              <a:t>en</a:t>
            </a:r>
            <a:endParaRPr lang="ru-RU" sz="9600" dirty="0">
              <a:cs typeface="Aharoni" pitchFamily="2" charset="-79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04" y="974986"/>
            <a:ext cx="1236727" cy="1946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09" b="9254"/>
          <a:stretch/>
        </p:blipFill>
        <p:spPr bwMode="auto">
          <a:xfrm>
            <a:off x="6084168" y="4332680"/>
            <a:ext cx="2736304" cy="23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25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          </a:t>
            </a:r>
            <a:r>
              <a:rPr lang="ru-RU" dirty="0" smtClean="0"/>
              <a:t>  </a:t>
            </a:r>
            <a:r>
              <a:rPr lang="en-US" sz="9600" dirty="0" smtClean="0">
                <a:solidFill>
                  <a:srgbClr val="FF0000"/>
                </a:solidFill>
              </a:rPr>
              <a:t>an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7992888" cy="357984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cs typeface="Aharoni" pitchFamily="2" charset="-79"/>
              </a:rPr>
              <a:t>             Употребляется перед    </a:t>
            </a:r>
          </a:p>
          <a:p>
            <a:pPr marL="0" indent="0">
              <a:buNone/>
            </a:pPr>
            <a:r>
              <a:rPr lang="ru-RU" sz="3600" dirty="0" smtClean="0">
                <a:cs typeface="Aharoni" pitchFamily="2" charset="-79"/>
              </a:rPr>
              <a:t>              существительными,    </a:t>
            </a:r>
          </a:p>
          <a:p>
            <a:pPr marL="0" indent="0">
              <a:buNone/>
            </a:pPr>
            <a:r>
              <a:rPr lang="ru-RU" sz="3600" dirty="0">
                <a:cs typeface="Aharoni" pitchFamily="2" charset="-79"/>
              </a:rPr>
              <a:t> </a:t>
            </a:r>
            <a:r>
              <a:rPr lang="ru-RU" sz="3600" dirty="0" smtClean="0">
                <a:cs typeface="Aharoni" pitchFamily="2" charset="-79"/>
              </a:rPr>
              <a:t>        начинающимися с </a:t>
            </a:r>
            <a:r>
              <a:rPr lang="ru-RU" sz="3600" dirty="0" smtClean="0">
                <a:solidFill>
                  <a:srgbClr val="FF0000"/>
                </a:solidFill>
                <a:cs typeface="Aharoni" pitchFamily="2" charset="-79"/>
              </a:rPr>
              <a:t>гласной </a:t>
            </a:r>
            <a:r>
              <a:rPr lang="ru-RU" sz="3600" dirty="0" smtClean="0">
                <a:cs typeface="Aharoni" pitchFamily="2" charset="-79"/>
              </a:rPr>
              <a:t>.</a:t>
            </a:r>
            <a:r>
              <a:rPr lang="en-US" sz="3600" dirty="0" smtClean="0">
                <a:cs typeface="Aharoni" pitchFamily="2" charset="-79"/>
              </a:rPr>
              <a:t>         </a:t>
            </a:r>
            <a:endParaRPr lang="ru-RU" sz="3600" dirty="0" smtClean="0">
              <a:cs typeface="Aharoni" pitchFamily="2" charset="-79"/>
            </a:endParaRPr>
          </a:p>
          <a:p>
            <a:pPr marL="0" indent="0">
              <a:buNone/>
            </a:pPr>
            <a:r>
              <a:rPr lang="ru-RU" sz="3600" dirty="0">
                <a:solidFill>
                  <a:srgbClr val="FF0000"/>
                </a:solidFill>
                <a:cs typeface="Aharoni" pitchFamily="2" charset="-79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cs typeface="Aharoni" pitchFamily="2" charset="-79"/>
              </a:rPr>
              <a:t>               </a:t>
            </a:r>
            <a:r>
              <a:rPr lang="en-US" sz="6000" dirty="0" smtClean="0">
                <a:solidFill>
                  <a:srgbClr val="FF0000"/>
                </a:solidFill>
                <a:cs typeface="Aharoni" pitchFamily="2" charset="-79"/>
              </a:rPr>
              <a:t>a , e , i , o , u</a:t>
            </a:r>
          </a:p>
          <a:p>
            <a:pPr marL="0" indent="0">
              <a:buNone/>
            </a:pPr>
            <a:r>
              <a:rPr lang="en-US" sz="6000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an   </a:t>
            </a:r>
            <a:r>
              <a:rPr lang="en-US" sz="6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</a:t>
            </a:r>
            <a:r>
              <a:rPr lang="en-US" sz="6000" dirty="0" smtClean="0">
                <a:latin typeface="Aharoni" pitchFamily="2" charset="-79"/>
                <a:cs typeface="Aharoni" pitchFamily="2" charset="-79"/>
              </a:rPr>
              <a:t>pple ,   </a:t>
            </a:r>
            <a:r>
              <a:rPr lang="en-US" sz="60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an  a</a:t>
            </a:r>
            <a:r>
              <a:rPr lang="en-US" sz="6000" dirty="0" smtClean="0">
                <a:latin typeface="Aharoni" pitchFamily="2" charset="-79"/>
                <a:cs typeface="Aharoni" pitchFamily="2" charset="-79"/>
              </a:rPr>
              <a:t>nt</a:t>
            </a:r>
            <a:endParaRPr lang="en-US" sz="6000" dirty="0">
              <a:latin typeface="Aharoni" pitchFamily="2" charset="-79"/>
              <a:cs typeface="Aharoni" pitchFamily="2" charset="-79"/>
            </a:endParaRPr>
          </a:p>
          <a:p>
            <a:endParaRPr lang="ru-RU" sz="60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1026" name="Picture 2" descr="http://t2.gstatic.com/images?q=tbn:ANd9GcT7pULKnXK6McswY8GUKGQkpwO8EOD740sHiBODttQaRYWyjj2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359" y="5154043"/>
            <a:ext cx="1465993" cy="1446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1.gstatic.com/images?q=tbn:ANd9GcRVnMmj7PCPHmvbOXIV_dRKacrHh9fammIbIyqOeNIdHwI0gRr0s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227325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91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0.gstatic.com/images?q=tbn:ANd9GcRr_uDXCHthzEgW3deCuJELqMv8-oDG4KeWWoTL6FCbvk4dHWg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77" b="3170"/>
          <a:stretch/>
        </p:blipFill>
        <p:spPr bwMode="auto">
          <a:xfrm>
            <a:off x="194211" y="1548075"/>
            <a:ext cx="2371725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65936" y="1008203"/>
            <a:ext cx="9476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13631" y="1008203"/>
            <a:ext cx="537884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/>
              <a:t>pencil case</a:t>
            </a:r>
            <a:endParaRPr lang="ru-RU" sz="8800" b="1" dirty="0"/>
          </a:p>
        </p:txBody>
      </p:sp>
      <p:pic>
        <p:nvPicPr>
          <p:cNvPr id="2055" name="Picture 7" descr="http://t1.gstatic.com/images?q=tbn:ANd9GcSeppcFRdDI_uWHQ2eZS92MzSgvax6PZBqORGmjItM3iBBpNgb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648" y="4019575"/>
            <a:ext cx="3168352" cy="2885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73" y="4499607"/>
            <a:ext cx="10287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534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38" y="524480"/>
            <a:ext cx="2468563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6871" y="802670"/>
            <a:ext cx="9476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6484" y="802670"/>
            <a:ext cx="41745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/>
              <a:t>t</a:t>
            </a:r>
            <a:r>
              <a:rPr lang="en-US" sz="9600" b="1" dirty="0" smtClean="0"/>
              <a:t>ea set</a:t>
            </a:r>
            <a:endParaRPr lang="ru-RU" sz="9600" b="1" dirty="0"/>
          </a:p>
        </p:txBody>
      </p:sp>
      <p:sp>
        <p:nvSpPr>
          <p:cNvPr id="4" name="AutoShape 4" descr="data:image/jpeg;base64,/9j/4AAQSkZJRgABAQAAAQABAAD/2wCEAAkGBhAQEBUUEhIVFBQUEhIUGBgVFRUVFRYZFBUXFxYXEhYXGyceGBojGhYSHzAgIycqLC4sFR4xNTAqNSYrLSkBCQoKDgwOFw8PFykcHBwpKSkpKSkpKSkpKSksKSwwKSkpLCkpKTUpLC0sKSkpKSkpLCwpKSkpNTUsLSkpLy4pL//AABEIALgBEgMBIgACEQEDEQH/xAAcAAEAAgMBAQEAAAAAAAAAAAAABQYBAwQCBwj/xABIEAACAQMCAwYBCAYHBgcBAAABAgMABBESIQUxQQYTIlFhcZEUIzJCUoGhsQdicoKSwRUkM0OistEWZHODwvFEU2N0k6OzNP/EABkBAQEBAQEBAAAAAAAAAAAAAAABAgMEBf/EACQRAQEBAAIBAwMFAAAAAAAAAAABEQIhMQNBcQQS8BNCgbHB/9oADAMBAAIRAxEAPwD7jSlKBSlKBSlKBSlKBSlKBSlKBSlKBSlKBSlKBSlKBSlKBSlKBSlKBSlKBSlKBSlKBSlKBSlKBSlKBSlKBSlKBSlKBSlKBSlKBSlKBSlKDVdXCxozscKisxPooya4bdJpVDNI0eoBgqBBpBGQGLA6m88YH51q45cCSKWFAzFo3RipACalIyzkYB3zjc+lVi07VXEEOJQGKYXZWcnoCoXffyI2qWri5WFwxLRuctHjcbalbdWx0OxB9Qa7aq/Z68uCHnkhY97owAU1qiA6QUzscs5xkncdasNteJIMqc42I5FT5MDuD70iN9KUqhSlKBSlKBSlKBSlKBSlKBSlKBSlKBSlKBSlKBSlKBSlKBWi6vo4sa2C55A8z7Abn7q0cTvigCoAZHyFzyGPpM3oPxJA61XeI8ehs9TMdUmPG7Eav3m6DyVdvSpauLD/AE3D+v791KB8dGK6ba8SQZRlYDyIOPfyqp2faG/lUOthKYzuCZI43I81jkYN7atNd3D+I293kjUsqeFgQYriI+TjmPxU+tTTFkpUdBdshCyHUGOFk2GT9mQDYN6jY+h2qQzWkZrhv7hiwjQ4ZhlmHNF5ZH6xOw+89K3Xd9HErM7BVUEnJ6D05n2qK4Y5IMjjDynWw+yOSJ+6uM+pY9alok4IEVdKjAH8+ZPmT1PWtB4NDnOgZrcr1sDVB7jjAGBtXJe2zZ7yMDvF6ZwJF6ox/I9D6ZrrVqMao8WV2sqB15HOxGCCDgqw6EEEEeYrfUPOfk0hl/unI739RuQl9iMBvYHoalIrhW+iwPsQfyqjZSlKBSlKBSlKBSlKBSlKBSlKBSlKBSlKBSlKBSlKBQ0rBoK3xG+wZpfsfNL+7z+Lk/wCoDsbwYXc73M3ijhk0xKfotKu7ysOukkKvkdR5gY6+IT67MMPruWP7zuTUz2ChC8Ogx1VmPu7szfiTWJ5Wp8CoHtRwZnAuIBi5gUlMf3qjdoH81bfHkxBHUGfpW0VlONRTwxBWA+VRlk1dAoDEgfaXI288eVR/aHickBAdC4bIEk0jCEsOjLFhV2zzFUq+viI4V+ibe+mix5CSWWPH3bfCr/wq+kMY3yCMYO4+/NY1pC2lr3rrJM8LaTqWOFFSJTjZid2dvUnboBViiuK55uEWsn07WLPmo0H4pii9n7PpHIv7M8v82qYJOOet6zVDjs9bec4/wCc/wDrWwcAt/tXH/zP/rTBLiavRuh1YfEVDngFr1Ere80n8movALMf+GVv2yz/AOYmr2Y77jjdun05ox7sPyqsTSxk4slM2/8AZdxqjBzk6JiB3Y9MkDpirDFaxJ/Z28Se0ag/lWyWSRhjUR7bfCqOO6vmtIEkdtL5jDQ6+8Ul3VNKFvECNXQ425VZK+d8bsdNzbE5Ktd22c75xKCP8WivolWJSlKj+ITFmEKHDOCWI5ogOCR6k+Ee5PSqjXPxCRtfcqCEDDUSPE4+pHkgE52JJwDt0NRVnxy6JIkjkjP68BcH2aFvyzUlxW5SCHSAAMaVHQACqxwiwmvXYa3S2RirlSVaVgcNFGfqqOTMN8+EYIJGVW3hPFRNrXbVGyq2k5AJXODkAq2OancVI1osrKOFBHEioijAVQAB7AVvrSFKUoFKUoFKUoFKUoFKUoFKUoFYNZpQUW3QGGaLrBdTrj0aQyIfbRItTnYpgLQR9YpJYz/GWX/Cyn76jOOsLO9ErD5i7CRO3RJkGELejphc+aeorttMW8hk/u3AEnpj6EnsAdJ9Cp+qax4rSyUrCtms1tlQe33Yy27qS5XUkpkhYhWxGz97Guopj6RHkRnG9SfCIfml9q9dq5DPLFbLvhhNJ6BciMH3bLf8v1qSggAAA6Vm+Wo8pDW9Yq0X6zd2e4Cd4SgGvJUAuodiARnC6jjIyQKiLfid+zzKvydzBIiECKRWfOCSvzxAwCeflQ1YhDXvuag5eM3XyqWFFgxHGsmqRpF8LfaIUgEYOelSlvxL+rCaUBMRd6+DqCgLqOCOYx1ojp7incCo/s3xprqLU6COQMQyAk6eoBz1xsfVTUtRGjua8mGumsEUNVrttYk2utR4oXWUe8bCQf5cffVmt5w6hlOQyhh7MMj8Kw0YZSpGQQQR71F8EYwk2z/UXMR+1FnAHumQp9NNWKl3bAzyqM4SNWucjeY5XPMRrkRj7xl/d688Tl75vk675AMxH1Iz9U/rPuoHlqPQZ7rh9KE8sKaVFL7TXbyyiOM4aSRYUPPSW5vj9Vdbfu1dOHWCQRJFGMIihVHoB18yeZPUk1Tuz0Yl4gCd+6hlk9mkZY1P8PffGr1mkWlKZpVQpSlApSlApSlApSlApSlApSvLuAMnYDeg9UrRbX0cn0HVsAHYgnB5H2rfQcnFOGx3MLxSrqSRSrD36jyI2IPQgGqTZX83D5Vtrs6kYkQXB+jIN/DJ9mQDmOvMZHL6DXHxXhUNzE0UyB0Ybg+Y5FSN1YHcEbg1LNVwW0jQ/QGqPrGNyvrD5j9T+HyPZe8YjjgM2dShcrp5sTsqr6lsL7mqpw55bK4FnMxkRlZreU/SdVxqSTH11yOXMEHbcDrhYT33d/3cOLhx0Mu6KfxZiPNAammO3hlgyAtJvNIdch6BiNlH6qjCj2rvBrV3mTmovtJeyxRxtE+lmmSP6KsG1556h0wTtipFToNQvZyCZJLhpYmj76VpRlo2AGcKrFGPiwQdsjY7144RxSVri4hkdHEBQa1XRuVDEP4iMgNvyxpNbezfaH5V3hxpAYFBuGMbDwM+frEeL0DgVURl/ZiS6uHmtJ5InRYl0xqxyg0l1Bb6Jy2D+GK6uId7cQW9v3MsSyd202F7xY0Q+GNmwAWLKmoYI0hs7EZ23faKdJ5o1gjYQxCYkzspKEE8u5I1bNtnpzroXj0skcDQW+sz6jhpCioFGSWkCNzOANhmg5LKymtb0472ZZlDSPoRQGJ0j6AVdtIY/tE9Rm01WeGdp7idUcWyCJpRGWEzuy74LBBCMgeZIrP+1ckZuBPHFEYYmkX51317ZH90NjkcsnJwAaIs1K4eFTTPErTqiO2+lCSFBAIB1fWHXpXZqoPSmo7itlNKyd2Uj0NqEhyzjIIYKmNJBG25+6pBWrBeqNNjYJCmlckklmZjlnY82c9Ty+AA2FcvHbjRCf1tqkC1VjtTeZYJnlzqVY89h4My3Mn/AAYh+4rSH/8AYfCp6/u5DKsURVWKNIWZSwCghQFUMMkk9TgY61xdibXTZqxG8zPMfaRiU/8Ar7sfdWOOX/yWYXDxu8XdrDmIBmVpJRjVHzYE92Bpyck5HUWDpaKcc5JT+ytuB9wbeo6+4pcRKShYkBj86kOk4GdzG4I6b4NZm/SFw5Rh5+7PlJHNG23oyZqDu+2VpcSCGBpJ5JcqojhcZ8OT85NpQDSrHOelBe7G572JHxjWiPjy1KDj8a31y8Kt2jgiR8FkijVscsqoBx6ZFdVVClKUClKUClKUClcd1xWNG0eJ3wDpRSzAHq2NlHuRSDikbHByjYziQFDgcyM7MPUE0HZVb7ccRCWzIuWlfRiNd2dRIpcHoAVDDLEDfFdfEu1NvEhKusr5CqiMCzsc4AxyGxJPQAmtHCV8GZMPJIdUjY5t0AzyVRsB0A8ySZarkTtJ3s0ZSCbTEGMrBD4VZdlA5vvgkKDjTVnguFdQykMrAEEbgg+VabcqOQA9hj8q4nBt2Z0UtExLMijxIx5ug6g8yPPcczSIl6xmoaXtIujKI5ZsKmRlGZiAMyIWUDJ3yeQNR9xcStI0ccb3TIQJHMncxqxAISMBgNWCDjfGRlt6o0duZ0S5sGfZRPMdXqIThfvzn9yufsjdLK15KOsiqPYKP5k1tlv7S7j7qbvJEbVlNMkk1vLE2kjVGCynOrBP2TuQai+ALBZTXMQd1ikVHjacPGS2kB1JkVd8qT7MKxWotKPUbx6ylnMSqisiSd4+p9JbSrLoClcb685JHLl1G+G4yM8weo5fGuqOWsqi+J8N+ZW3gg7uOVgJTEI1CRkgyLjIyzZ05AxgueeM6VspLW8VwZplkQrIe7XChdKp/ZIq55dM4QdKsCvXoGtSip8UsvlNzcgCUao0jXwyokjRDxxscAMhGtfF4SfOrHwfiyGAMymMRqNYKMunSMkqMcsDOB7c669VetVNTEH2FmxbaCGVwxYhlZThuR8QHkdudeO07Rm6tsxs4TLyYidwEDApuFIJDqxCjJ57b1YNdZD00xuV87+e++3xzXoNXOHr1qpqY3a6aqg73ivc3ADfQZMg+oOD8Mr8a3XHHoVXIbPoKaY7L++ESFiemwqiXWu5kWIE6537vI5qCMyN+6mo++POtnFeLmQlnOlRk7nAAHU1O9ieDtvcyAqXXTEjDDLGSCXYHkzkLt0VV6k0na+FqgiCKFUYCgKB5AbAfCqxx3iYmnjWNWmjgcvNoICK647pSx2eRWy3d9NOTjAB7+1V6qxpD3mhriWOIYbSxUsDLoI3BEYffpkela7CFVXCqFSNfAijCqOeFHSuka4cd7QfGb23YBXWVCF+vbu3Pfmv8qpt1I0DpLB3xaKRXDCFkAAyJNn+nlGcaRzz0O9fRy+TUR2ggGA46+Ej2Gx+8flSx6bx6xeLS7SVFeNg6OoZWU5BB5EGt1fNP0f37QXrWwPzUsUkqr0SRGTVo8gwckjzUHqa+l1Hjsy4UpSiFKUoFarqcRoznkqsx9lBJ/KttarmASIyNurKyn2YEH8DQUDs730yQKr6JbtXup5Ni6oO71LHnIDFpEUE8lU4GQK7O0UC2s8A7x2inMgkildpVHdqGE0bSElGVtIIzg6uWxzy9lLv5NIIJQe+tVaBh9aSJihjmjH1gRGDgb+JxzXFR/aSdOIT6nGY49SRAMRkZw7NjH08AafJRnc1hp2x8NE8xljmlVmGwZFmVVO+Eyysq+n54qWtuFXo5TxH9qB1+OHNdPZ200JqIxqxj0A5VPMAOu/+lSFQ0dhff+fAPaJz/wBYrYeD3TfTvGA8ookjP3MxYipVTWGuUC6iyhRsTqGBvjc8uZA++tYygOLcFeG0uPkuRK8T5dndpHIVseInY7nl516urCc8PItnWWWRu+JyYlmEkveSIrAkxhkJQHOQMb9alG4zCJxAWIkOMDQ+N1Zh49OnJCSHGfqnyqE4qFtCFYv8llL4jQHV3p3ESkeLQ5LHSPrDHI4oqN4Nxy2uwVCNEUJjaISyJ3TDYqEjbQPQgYIOQTmplLaZB4JNa/ZkOlseWtRpb95P3qrfajgM8aHiLYjliCB4YwpQWqnxKxA8ciZLgjYBSoyCSbD2fvzImDzH4ipelclxZovia0Kn7SIwH3tat+JFcEvFIF2BUY6G5uEPwMtXVQK9iP8AWb+I/wA6I+dt2gGcRh3bosVxcSMfYAv+VT9stz3gVGOO7BmE+lxbswBCq6BTI2DupOBlTqGQGsjxKASSxABJ8TH8M1UuO3EemG1iYqk8kjSEEq5QZkmIbmCWZUyOXe7chgOiG+tml7r+k8zZxoX5MBnyCFC2fQnNdyzyRyiKXBLKzJIowrhcagwydLjUpxyIORyIHI9hbSQ9wY07nSE0AAKo6aMfRI5gjcHfnXHZX7mysWkYtILloCx3L92txExJ8yEJPrTyqxZrINcvyisNeKOZHxqK7NVNdRFxx6JPrZ9qibvtUTkIMepoOrtiNSIVIDq2Rnl6hvQjbb0PSqrb3U7yJEsBMkjaV+cTT5lsjxaQNydNZbiEtzL3UKmeb7KnZP1pW5Ivqfuydq+g9leyi2ilnbvJ3A1vjAA56Ih9VB8Sdz0xZE1wcG7DEOJLplcqQyxID3QYHIZy28hG2MgAYzjO9W8VmlbZUH9JNks1zYxsWCu0ytpxqwWtwcZBHXqKq8fB+IQvi2nKxOy6RJKY3CumsNLGNlA3QkD6Snarh27BN5YaSAdc2CQTg6oDnaoHh9xMgjik764GZG1RmUiWOSIzh5I9BOs96FyTkZ3GwJ53y+l6G/p9Zfn+2gRcSVE/rcYcvIrh5FCppKKp1shByZEG320xzOKtxntHffQleRSGYfUXdSQcFYwTuCNj0qwniMzoGk4fKYHKlQCwzqeD5Oqvp3/sFU+erptUD2m4ZOsTyXOoSi5VAhYMoWVHlymCQBq5YOOfWpterjwn7pPz4cfYgk8VtGLMWM4GSzMcFHyMk8iK/Rgr859h2xxOz/8AcL+KOP51+jBW+Ph876uSc+p7M0pStPIUpSgUpSgg+1PZ+C4iZ3Vu8iR2R49pVwM4U/WBIHhOQfKvm9pftIVdmBYxprI+s3Rj64yM8yAK+xmvlvavslNZyy3MK95byM0siL/aRHm5Vfrx8zgbrk7Ecs2LFy4bchkXHkK5OLWTyXEDrHq7sodRKFMd4CwIJDo64V1Zc53UjFU3gfagYBjcMPLOas1v2sX6yn7qy0xHwCUpKixrGwj4jGj+AK3ymcSRaSniChMg5Ax0BrpPBZZonjZEgilmVmVO7DCNYlBUlMqxLqq528IB57VsXtTF6/CvE3a6IDbP34FXUxuh7PyGWKaWfMsUUSFkX6ZQvqLajjDrI2RjIOCCOuONXXfTwQx7sshmOOgiHP8AiKD94VXLjtu07GO2Vpn5FYfFjP232SMerEdedWnsrwcW4aSZ0aeTGrS2VRQSVjjJwSNyS2AWPkAAE7GjjekWk/extj5PNqJJxju2zXN2NtmWBWbmUQfeFGfxzXb28vAbdbcHxXTCLbpGMNM3toGn3da6rKLSgUdB/wB6UjtU1vjrlV63xSYNIVteMEEEAgggg8iDsQa+I8ZlSxvrmPD4WRQhJkkIj7tGRAzZOkam2z1r7e7g1Qe3HZA3F3FJCSJJlKOPDpHdAYlcMp8IB0nG+dA61UircN4887hINbSMQqrgjJPLJI5dSegBqX7W8SSz+SWocf1dWmkfll2V4wd+WppLhv3fWu+2jSz1Q2KfKLwqBJKwxHECOcmnZF6hB4m26eIV/wD2Iv8ALM/cyO7FmdjJlmPXGMAcgANgABTFcrdso+s4/iH+taG7VxnkzN7Bj+QqSHYe9+xAPvkP/TXTD2Fvm5vEg/UiZj8WYD8KmKr541M/9nA3u3hH47/hXNJFcTt3fejW2wjj+rnbVK/NUG2eXLAq9Q/o21Y715pPTVoU/uppFT/Dux6wgCOJUA9gPgKI8cCtRZwJDFsqKAdh4iBuzdSScnepqLjRA8S5PptWE4KerD7hWxeCL1Y/CtHTweNn7H41j+mm+yPia7Y+Gxr9XPvvW9YVHIAfdTtOlE7XcT/rFnI6nEckp8IJPOI+EdTsaiX49A+Fd3xkd6zwsTOFihUsQjAxsxjOCDkFRnnVk7eQa3tl9ZjgbfVUD8SKrsltpXOHB+qTgjON871y52yvq/S8OPLht8vFv2hhVV0rI2nusLpPJBZ5GeWfmJd/P3qv9opkNskEayaY3j0tIAGYKjgkgHY6nb7h8JYzwoo1Srny1jPw3qL4iyMq4ydbYB0MFOnOcHGOh+FTOV9np30eHX3d/KN7H22niNmf95X/ACua/Qgr4b2ft8X1mf8Aek/yPX3IV04eHy/q7vqfwzSlK28hSlKBWm616Toxq9a3UoIdWf8AvDID+ryrh4nZGZWRdeGUg5BzuMEfnVmpUxdfDbz9Gl1CfCiTIBgFiYpgBsAXVSGwOu1cx7NXicoLofsXMTj/ABnNfesV5MS+Q+Aphr4QvZ+9P91eH3ngQf4Tmuq27CXUh8UMY8zNLLcH+DZfxr7aIV+yPgK9BR5Uw1SuynY97VCo+uwZjgKMgBRpUDAAAAAH486tR4ap+kSfgPyFdlYNMNfPb6UycVmGcC3hhij6hTIves2PUtHn9gVy3fD37hEiheNwV7xk3Z9EEgLgxtuxd/CzbswGRgYrd21jNpfrcY+auVSNj0WWPOkMemtDgesZHUV1WfFkbcNWL1VemvJUnuHXvTsREpE5UsUt1U6W+bC940m+x+n0Bryl5dgW4GsypHcRSBi2ksrRxrK/1WwTrzvkB8ZqWg4gPOt/9IKOtNHrs/K3yWHWXLGGPVr1F9RUatWvxZznnXLxvjsFuxMriPvE7tWYgDI1NpBOwzv/AAjyrFzxqNRu1V+S4+X3KW4UMGKtJkAhIVYFmbP2yvdr56mP1dqLP2CjUWS6MlDJMUcgBpUMjaZXwPEzDB1ddj1qxVhVxWa2yUpSgUpSgUpSgUpSgqnbuOQiAwoHl7yRQjNo1r3Tu6q2D4/m1I9RvtkiicZ4oDFplgnhYSRnEsRMZCuC3zi6kxgHmRX1PjvZ+G9j0TKSAwZSCVZWHJlYbqw3wRvvVbk7E38X/wDNxKQjol0i3AHoHJD/ABJqTq67cfVs43h7VSrO7gb6NzaoeXhnjQ48XMKuQd/M+VaOITWylWa8ikZWYhIh3jeIEfVJJx+yKtNz2b4uT47bhs/r40J+5kb860p2Q4tKcd3ZWg5Zj1SE+yhVHxNdeXq8rM1OPH0+Pc/1W+E3Ze9tcxyRxifIZwFZmEcmgBM5AJ5k/DrX1K2mk1AKxyfM/wCtRnAv0aRwSCaaZ55gDhmwFTIwe6QbKcZGdz61brezRPoj7+tcsTnz+669W+vT48Z9K20pVcylKUClKUClKUClKUClKUGHOB51D3F/MOhUe386mawVzQVXiSi5iaKYa43GGU8iOfTcEHBBG4IFfIeKXNxZXLxBg0WR3RmJVnXAyBIBpZgdQwQDsD1r71ccIRtx4fy+FRd92SSYFZFRweYYZB9wdjWWtfJYu0l0BvbyfuvGR8Sw/Kth7RXTDa3k/ekjH5MavjfohsTyj7v/AITyR/gjAfhWU/Q/YfWDt+1LM35vUw18yu+K3TnQGjSRgQqRkzTEnlzAVB5sQQK+udkOHx2sWiGPJbDu7MTJIwGNUjtu3kOgGwArr4V2DsrYYiiVQeelQM++Nz99S39Fx9Mj2JrWGsNfuu7RkDzBFb7a6WQZXpWn+jE66j7k10xRKowowKqPdKUohSlKBSlM0ClM1jNBmlKxmgzSsZrOaBSuXiPEFgjMjBiq4zpGSMnGT6etc1v2it3CHXpEgcrqBG0edRJ5AbEg5wRuM0EnSuU8SiyB3iZLaQNQyWywwBnnlHGP1T5VwzdqLZSnzi6XI8ZYBcES7gnn4omXHqKCYpXkGlB6pSlApSlApSlApSlApSlApSlApSlApSlApSlApSlApSlBy8TtWliZFfQzDAby3B+Bxj76h4+z8ygqs+lT0AP2NO3i25A56+nVSg2JwW5HK6IABAGknfHM5Y586ScKu9gt0T5krjGFwMAHc5yfhSlBiXs/KZTIJsNoRdQTxbJpOTncE4b/ALVttuFXKlS10zaSCRpHiALZB98rv+qKUoNNl2ckiB0zkanLsAMDds4G/LAx7e9P9n5O/WTvfoxxKTg62ZC2vO+2VOOvP03UoN8XCZsjvLgyJgBkKjDjQVYH0JJOPYb1Dp2BRmBYqi6e5ZFUeKBSNKlhjxtp8TYzpcr6lSg7f9hoMqdbkqowWIPiLq7yHb6bFXyf/VfzrFh2VEbRSERtNGI1MmCWYKXBOo7glXJI5ZA6AUpQWWlKU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10" b="7740"/>
          <a:stretch/>
        </p:blipFill>
        <p:spPr bwMode="auto">
          <a:xfrm>
            <a:off x="2123728" y="3356992"/>
            <a:ext cx="6041986" cy="2935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377572"/>
            <a:ext cx="10287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4084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647611"/>
            <a:ext cx="2468563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32014" y="786706"/>
            <a:ext cx="9476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3968" y="786706"/>
            <a:ext cx="294824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solidFill>
                  <a:prstClr val="black"/>
                </a:solidFill>
              </a:rPr>
              <a:t>train</a:t>
            </a:r>
            <a:endParaRPr lang="ru-RU" sz="9600" b="1" dirty="0">
              <a:solidFill>
                <a:prstClr val="black"/>
              </a:solidFill>
            </a:endParaRPr>
          </a:p>
        </p:txBody>
      </p:sp>
      <p:pic>
        <p:nvPicPr>
          <p:cNvPr id="12290" name="Picture 2" descr="http://t3.gstatic.com/images?q=tbn:ANd9GcSlYtP6eM4ibpUctdL4zqUyOGF_qQyzUodmZGkCXOLJq0SP2SC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5" r="17900"/>
          <a:stretch/>
        </p:blipFill>
        <p:spPr bwMode="auto">
          <a:xfrm>
            <a:off x="3059832" y="2312471"/>
            <a:ext cx="4396573" cy="454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523403"/>
            <a:ext cx="1028700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649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534106"/>
            <a:ext cx="2468563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72545" y="802670"/>
            <a:ext cx="9476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</a:t>
            </a:r>
            <a:endParaRPr lang="ru-RU" sz="96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15703" y="802670"/>
            <a:ext cx="235032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 smtClean="0">
                <a:solidFill>
                  <a:prstClr val="black"/>
                </a:solidFill>
              </a:rPr>
              <a:t>ball</a:t>
            </a:r>
            <a:endParaRPr lang="ru-RU" sz="9600" b="1" dirty="0">
              <a:solidFill>
                <a:prstClr val="black"/>
              </a:solidFill>
            </a:endParaRPr>
          </a:p>
        </p:txBody>
      </p:sp>
      <p:sp>
        <p:nvSpPr>
          <p:cNvPr id="4" name="AutoShape 2" descr="data:image/jpeg;base64,/9j/4AAQSkZJRgABAQAAAQABAAD/2wCEAAkGBhQSEBUUEBQUFREVFxQUFxQUFhkWFxUXGBYWFBYXFxgYHCYeGBomGRQVHy8gIygpLCwtFR8xNTAtNSYrLCkBCQoKDgwOFw8PFC0cHB01KTUuKTU1KSwpMC0pKiksKSwvLikpKSkpLDYxLCksKSkpKik1KSkpKSkpKikvKSkpNf/AABEIAOEA4QMBIgACEQEDEQH/xAAcAAEAAgIDAQAAAAAAAAAAAAAABgcFCAIDBAH/xABLEAABAwIDBQUDCQYCBgsAAAABAAIDBBEFEiEGBzFBURMiYXGBMpGhFCMzQlJicoKxQ5KissHRFWMIFyQlc4MWNERTo9LT4eLw8f/EABkBAQEBAQEBAAAAAAAAAAAAAAABAgMEBf/EACIRAQACAgICAgMBAAAAAAAAAAABAgMRITEEEkFhFSKBE//aAAwDAQACEQMRAD8AvFERAREQEREBERAREQEREBERAREQEREBERAREQEREBERAREQEREBERAREQEREBERARF0VdayJpdI5rWjUlxAA9Sg70VfY7vpooLiIuneNO4LN/eKguKb9qt+kEcUQ6kF7vibIL6umZawVm8rEJPaqXjwZZo+C6sP2reX/wC2VFYY7cYZWhwPjnFiPci6bSZkzKgaDE8Pfa2KYlAf81ocPfGCFI8Ow2d//UMejldyZLa56XGcn+FEW4irU1+PUv0kEFWwc4XWd7u6T7ivRQb4oA/s66Kakl6SsNvjYj3ILCReTD8VinaHwyMe082kH/8AF60BERAREQEREBERAREQEREBERAREQFwlmDQS4gAC5J0AHivFjeORUsLpZ3hjG9eJPIAcz4Kht5O3tVUSmF7X08NmuER0e5rhmaZOlwQcvJBONst9UUJdHRATSDTtD9G0+H2v0VPY5tPU1js1TK5/wB3g0eTRosWiKIisDdfu1Ne/t6gEUbDa3AzOHFoPJo5n0HMgrF7E7t6jETmb81TA2dM4aHqI2/XPwHMq7dnN19DRgFsQllH7WYB7r9QCMrfQKUU9O1jQxjQ1jQGta0WDQNAABwC7EZYSt2IoZfpKSnPiI2tPvaAVga7cxhsnsxPiPWOR36PzD4KcrCV229DC/s5auBsgNi0vFwfG3D1QRH/AFaVtLrhmJSgDhFUDOzy5gfuLoqNsJYQIdoqFphJyipjYJYTf7Tdcp8rH7qsiixGKZuaGRkjOGaNwePe0rsnga9pa9ocxwsWuAII6EHQhBUVZg+Gxj5ThOJx0jx3uzMuaN3PKWE9o34+Sm2x+1ZqqZsrCJRcteG+2xwtfSwzjmDYGxGhKqPepu8+QSianB+SSmwHHsn6nJf7JAJafAjlr491m1nyOtDXutBOQx/Rrr9x/oTY+BKK2Pp6lr23YQR/9uPA+C7Vj309yXMOWUaH7LugeOfgeI+C7qWszEtcMrxxaf1B+s08j+huER6kREBERAREQEREBERAREQF4MbxqOlhdLM6zGj1J5NA5knQBeyWUNaS4gAC5J4ADmVDsHhOI1ArJR/skLiKSM8JHC4NQ4c9dGeRPQoOzBMAkqZhW4i2zhrT0p1bTjk944OmP8Pnwh+2OxBxbFiaV4EMbGR1E1rtZK0u+bbw7R+UtuAbN5nkpttFick84oKRxbIWh9TO3jTwngGnh2r9Q3oLu6LP4ZhkdPEyKFgZGwWa0fqepJ1JOpJugruh3B0jfppp5D4FkY9waT8Vmqfc9hjeNOXfjllPwDgFNF8JtxQQyu3X4S2NzpKdkbGglz+1kYGjqXZ7D1VeYDvOkoe0o6NhroWPPyd5D2uEepILWtJcL8Dpz5WAyWJzy7QVzoYnlmF0zu89v7Rw0zDkXHXLya3XiVY+CYBBSRiOmjaxvMj2neL3cXHzXDJminHctRCvqbfdURPAxChdGw82h7HAdQ2Ud73hWnhGLxVULJoHh8TxcOHuII5EG4IPCyx+NYNFVwOhqG5o3D1aeTmnk4ciqx3bYw/DpsSpJnXZTslnbfhmi7pI6ZmmM+gVxZfcmNPZtxtjVV1acMwwloBLJZQcpOX6QZhqyNvAkaki3gfdhW5WjZGBUGSaU8XB5jaD91reXmSuO5jAslK+rk1mqXE5jxyNcf5n5j6BZbGd59JTVgpZM+a4D5GgFkRdYgO1ueIvYaXXDJkta3rT4WIQvF9lanA5fluHvdJTAgSsdxDb8JANHM6PABabeatbZLauLEKYTQ3GuV7He1G8Wu028wQeYIXplia9pa4BzXAtIOoIIsR5WKqPdiX0GNz0Lr5JM7Rc8cl5Yn+sd/3l0wZZtxPaTC3NocDZWU0lPL7MjSL82ni1w8Q4A+i1UxLD3wTSQyi0kbnMcPFptp4cx4FbeKlt+eyBD210Te660c1uThpG8+Y7pPg3qvSkJru02k+W4fG4m9RD81J1cW+y4+bbHzupRNAJACDle32XDi08x4g8xz9xGuO7fbI4fVhzz8xLZko6fZf6En0JWxrJgQJGEFjgDpqLHUEIjnR1ea7Xi0jbZm8ePAg82m2h8xxBXrXgq4C4B8f0jfZ1sHA8WHwPwIBXoo6oSNDh6g8QRoQfEG49EHeiIgIiICIiAiIgIi6K2rbFG57zZrWlxJ5AC5QRba6d1VPHh8TiO1BkqHN4sp2kXAPJzyQ0ed1kto8ZbQ0oETA6Q5YKaBumeQjLGwDk0cT0AKxm7undJHLXSj52sfnbf6sDLthaPAi7vzDouvZhpr6uSvk+hidJT0beWUHLNP8AieQWg9GoM1srs/8AJYbPdnqJSZZ5eckrvaP4R7LRyACzSIgKC72sffFTMpae5qK13YNtxDTYPPrma38xPJTpVniEnyjaiNjvZpKYuA++4Xv7pW/urNp9YmVhKNltnWUNKyCPXKLvd9t59px8zw6AAKpd7O2sr6w08Ej44oLNdkcW55NC4ktINm6NA8CeavBQLFd0NPUVzqmSR+R7s74QAA51hfv3uGki5Fr6mxC+fjvEWm1m5SHYeskmw6mknJdK6IFzjxdqQHHxLQD6qiduMUP+J1xiNg974nW+s1pYCPIuiCvzaHF2UNFJNZobCzuM4AnRsbBbgL5R5LWOSYvkL3m5c4ucfFxuf1K7ePHM2SW0WAUHY0kETdMkUbfUMF/jdUANi62oxB0UkUnaulcZJXNcGWLiXSZ7WLeJFjrpZbHN4acF9uuFMs039tacWNsABwAA92irnaGlDdpsPey2Z7DnA491szQT+XT8qshVHVVtRPtK91FG2WSnYYm53ZY4yGZHPeRrlD5H6DUlb8eN3Selr47tFDRxh87rXOVjGjNJI7kyNg1c7gsCMEqMR72IXgpDq2hY7vPHEGpkbr/y2kAcySvdgOx4ik+UVUhqa5wsZniwjB+pAzhE3y1PM6qRr6Dmp/bXcgwMdLhuYOFyad7swcP8tx1B8HE36hYPd1vOdQn5LXBxpwS0Eg54TexaW8S0G+nEfBX4oPt9uuhxAGSO0VXb6S3dktwEoHH8Q1HiNEVJqKtY9rXxPa+F4u17TcH1R7uylDv2cpDXDpJ9V35hofEN6rX7CcbrcDqnRTMPZk3kgce5IPtxu4X6OHkVeGB47BX02aJ+Zjxb7zHdHDk4Gx9xREkReLCqkvj79s7SWPt9puh9OfqvagIiICIiAiIgKDb18QtSspmuDX1UrIcxIAawkZ3EngANb+CnKoTftimetjhHCKO5/E8k/pZBmdsd8EMUJpcLGYBnZdvwYxobk+aHFxA4O0HmsjuK2kdLSyUshBNPlMY4Hsn308bPB1+8FRSkWwO1BoK6OY37I/Nygc43WufMEB35fFFbRouMUoc0OaQWkAgjUEHUEHpZckQVP4xW/I9qhJKQ2KojYzMeADmCMG/L5yIe9XAonvD2CZiUAAIZUR3Mch4a+0x9tcpsPIi/UGWj2iYWGeXGSQNBc4gNAJJJsABxJJ4BUq3GsawkZZ43SU7LC8jTLGBwFpmG7RwAuefBRnaneDV1/dleGQ/9zHdrPDNrd58z6Lwx41t98N7Zjelt6K2QQ07r0sRvm4drJqM34QNB5k8woEiL21rFY1DLY/dxtGKzD43E3liAil65miwcfxNsff0UoWsOy21c1BN2sBGos+N3sSN6OH6Eaj3qw6rf13PmqS0lvry3aD5NaCfgvHkwW9v1a2sbafaFlFSyTyfVFmt+28+wweZ9wBPJQHcLK2SWtkeb1DjG4n7rnSOcR5v/AKKsdo9qqiukz1L81vZYO6xg+63l56k9VK9x9fkxTJylikb6ttIP5SvRix+kfbMztsIiIuzIiIgwm1myMGIQGKcai5ZIPbjd1af1HAqB7qsFNHPW0c2lUx0cgP1ZIbFrXs8Lu1/EByVrqE7bkU9dh9YNPnvkcp6xzA5Q7wDxceaDMYXXtNQ4NPt3a4fZlis1wPiWlh8QLrPqCYg8U+LO5NnZDUD8bHGll/gkiJ/Cp006IPqIiAiIgIiIPjuC1g3k1naYpUno/J+6LLZ93BanbUy5q6oJ5yyfzFFhi0REVem5HbHtoDRyn5yAXjJ4uivbL+UkDycOisbEMWhgbmnljib1ke1n8x1Wu263ZmSsrrMllhZGwukliOV4a7uhjXci65HkCr0pNgKCM5vk0b3/AG5gZnk9S6UuN0ZY6fetRXywGaqf9mmhfJ8bBvxXw7YV7xeDCZ7cu3mihP7tyVLoYGsFmNDWjgGgAD0C7EFC71to8RkijirKX5LC5xdZrxIJXNtYOcNNL3t435aVotrtqtmo66lfBLwdq13Njx7Lx5dOYJHNavY1g8lLO+CduWSM2PQjk5vVpFiD4osPEiIiiIpRsRsrFWCodM+VrYGNfkgYJJXhzspc1p4tbxIAJ108Qi6lW62bLjFJ4vc33xPC4YxsFLHGZ6R7ayk1+eh1LPCWP2oyOfELhu2P+9qP/ij+VyI2hRERBERAUI3x0pdhMrm+1E+KUfleB+jipuo1vJA/wmszcOxd79LfGyCO7e1VzhlSNM5kjP8Az4Mzf4mgqwaGXNG09QCqr24l/wBx4W/mJKE/+A5WXgLr08fkEGQREQEREBERB8dwWpu07LVtQDylk/mK2ydwWrm8Ol7PE6kdZC736osI6iLuoaN00rIme3I9sbfNxDR8Sir+3KYD2GHCUjv1LjJ+Rt2xj+Z351YK8+H0TYYY4mezGxsbfJoDR+i9CMiLqqqgMaXHgLX8BcAn0Gvou1AUF3o7vhiEPaQgCriBycu0bxMZPxaeR8CVOkQaeSRlpLXAhwJBBFiCNCCORuuKvnehut+V3qaMAVQF3x8BMBzHSS3v59VREkZaS1wIcCQQRYgjQgg8CjTipPu4o3PxCN4e6OOAOqJpGktyxRjM8Ejk7RtueZRqKIucGtBc5xADQLkk6AADibq4dkNl+xAoiM82lXiDWEEhjNaajve13O1cL2sHciiPJUYnS0c7Zah1RT19U59W6WA3+TskdeGGWE92RuUXcLXvfqsJhVfBPtJFJSNyQPqGloy5bnIczsv1buzG3ipH/qcq62okqcQnZE6VxeWR/OvaPqsvo0ANsNM3BSej3K0MbRlNQJQQWzCYtkaRzblAaPcgnwRQV8WK4fqx3+JUw1LH2ZVNH3XDSX9T0Wa2Z25pa7SF+WYe1BIMkrCOILTxt1FwiJAiIgKm98e8ON8bqGmdnJcO3ePZGU3EbTzOYC/IWt1t37096mTNSUL+/q2Wdp9nkWRkfW5F3LgNeFLoqWf9MnTYdBRS3LoamJ8bv8oNeMh8WucLeB8FsTs+P9nZ5LVXCIs1RE3q9n6g/wBFthhUdoWDwCEvWiIiCIiAiIgLX7fjhfZ4g2QezLGD+ZpLT8LLYFVvvrwjNSMqGgF1PI15BFwW31BHMXA96CgbKc7msG7fFGOIuyBrpj5+wz+J1/yq4aXYfDKiJkwo6fLIxsgswN0cA4ezbqsBjuFMwaqirqSMMonAQVcTBo1pPcmA8Dx/+SKspFwhmD2hzCHNcA4OBuCCLgg8xZc0R11EAexzHi7XAtI6gixHuKieyW1oMz8Pq3WraclgLtPlMYF2St+8WWJb6jnaYKrt9uymeFtdDcTQZRIW6Ex37rrjW7XEG/QnogtFFQuyu++ogaGVjPlLBoH3yyjzNrP9bHxKmtPv1oHDvNqGHoYw74tcUNLFVWb1djG1ddRMgYGTTmUSzBpNo4wwhzwNDa5AJtxAuu3EN/dI0HsIZ5Xcs2WNvvJJHuVebU72KytBYHCCE6FkJILh0e894+QsPBFZLEaiiwa7KJwqsS7zTUuF46e+hyNuWmS2nO2tz9VWNugwUw4eJpLmeqcZ3udq4gkiO5PG7e9+cqiNlMDNZWQ04vaR4DrcmDvPPo0O+C2thiDWhrRZrQAAOAAFgPcg5oiIgoztVu/pq7vuBiqW2LKiLuyNI4Xt7Q89ehCkyIKyl2hxTCQfl0YraNv/AGmM5ZGt4XkH/mH5lENtt88tU10NG10ELtHPJ+deOmmkY8iT48lYu+Wt7PCJhzkdFGPWQOP8LCtcUURERUk3eYd22IRDk0l59NB8Stn4mWaB0AVJ7jsEzSPnI0vlHpx+Ku9GRERAREQEREBePFsPbPDJE8Xa9pafUL2IghG6+vc2CSim+monmKx4mI3MTvK12/lUvraJk0bo5Wh0b2lrmngQRYhQTbmF9BVxYnC0lg+aqmN+vEba+Y0I8QFO6KtZNGySJwdG9oe1w4EEXBQQPY+vfhtUcLq3ExOJdRTO4PYT9CT9och6c2qw1g9r9lI6+nMUl2vac8UrfaikHBw8Oo5jxsRgdkNspGTf4filo61lgyQ+xUt4Nc13AuNvW3W4ATpdFdRtlifHILska5jh1a4Fp+BXeiDUTFsOdTzywv8Aaie+M+OUkX9ePqvKrE34YF2OICZo7lSwO8O0ZZj/AIZD6lQKionSyBkYu53w6k9AEmdN1ibTEQ6WtJNgLk8hqVko9mqgtLuyIAF7uIbpx5lTrBNn46ZunekPtPI18h0C68fkfJkpYBmqKkhjQOTSe849Ba+vS55Ly/7za2qw+x+NrixTkzW/kMvuD2duZqx44fMRk9dHSEfwD95XKsXs1gTKOlip49WxtsT9px7znHzcSfVZRep8QREQERCUFS/6QGK2hpqcHV73SuHOzG5G/GQ/uqlFK9520orcRkew3ijtDGeRawm7h5uLj5WUURRc4IS9zWt1c4gDzOi4KwN0uyZqKgTOHcYbN8TzPoire3fYCKWjY22thf8Ar8VKFxjjDQAOA0XJGRERAREQEREBERB0V1G2WN0cgzMcC0g8wVWOz+KuwWsNDVuPyCVxdTzO4REn2XHk0nj0OvAkq1VgtrtlIq+ndFKNeLXc2u5EIM4sFtbsdBiEPZzghzdY5W6Pjd1aenC4Oht5EQXZLbWXDphh+LGzB3YKk8MvBrXn7PR3LgdNRazXX1HBBUlZtvX4KRBXsZVxuB7GcPyPc1tgQ/QkkXHEX14leR/+kI76tE31mP8A6a+/6Qnt0f4Z/wBYlUCKtCt23jxxhpapsdLLcPppsxLO11BjkJAsHA2v18bKN4cx2GTSMroZI5DYB1riwJvlPBwOhuCeCiakWF7wKyCPshIJYR+yqGNmYB0AfqB4ArNqxaNS64stsV4vXuEidtZG8tZTMknmfo2NrTcnodL+66z2ytbS4bW3xKUOxCYZXFtjFRtNssbnX0cdLkXsBroSTCpt5M+RzaeGkpXvFnzUsPZyOb9nNc5R5WKibnEm5NydSTxJ6krNMVadO/keZl8ji88R8NwmPBAIIIIuCNQQeBHVclrVsVvOqcPIZ9NTc4Xn2f8Ahu+p5ajw5q+Nlds6bEI81M/vD24naSM/E3p4i48V0eJnURRTHt4EUT+wpGOrKw6djBqGeMrxpGPj5IJU5wAudANSeigm0eOTYiH0mE2LCCyetJIhYOccbh7byNCW3sD7uVNsfV1pz4xN82dRQ05LIR0Erx3pPK9vFTSkpGRMayJrWMaLNa0ANaOgA4INY9o93tbRXM0JMY/axd+P1I1b+YBRtbikKiN5dVS1dWKbDqeJ04d87URjKCRxaMujgObiD0CLtA8AwN9XO2KMHX2j9kdVszsns8ykp2saLWAWB3dbBso4g5wvIdS4jUn+ynSAiIiCIiAiIgIiICIiAiIgwG12x0NfCWSt7w9l44tPUKuMK2krMCkFPXNdPQ3syRurox90k8PuH0PI3MvHieEx1EZZMwOaRYgi6Cq980sdbh9NWUrxJEyRzS5vISNHtDi0hzGgg695Uyrc2r3STwNkOHSP7KQWfBmIDhxt0dw0uqqrKGSJxbKxzHDk4WRXQiIiiIiAvRh+ISQSNlge6ORpu1zTYj+48DoV51mdlNlJsQqBDAOhfIfZjbf2nf0HEn1sFl7C/LcaEj66qmbSMIZ2cGWETOIu5pcwA5QMt/xclaeEYFBSx9nTRMiZ0aLX8XHi4+JuuGz+Bx0dNHBCLMYLXPFxOrnO8Sbld+IYpFAzPPIyNg+s9waPjxRl6l5sQxGOCN0kz2xxt1LnmwH/AL+Cr3Ht9kDSY8PjfUzcA7KWxg9ftO9AB4qOU2ydfi0okxKR2QG7YW91rfIDRvnqfFB6Np9v6jFHmlwsPZTnuyTm7XPHMDmxvh7R8OCluwe7uOkYHOF3m1yeJ/sPBZ7Z7ZKGlYGsaBboNFnEHwBfUXwlB9RcC5LoOaLiHLkgIiICIiAiIgIiICIiAQsLjeyNNVNImja6/O2qzSIKcx3cUNTSyEfddqP7qDYpuzrYf2WcdWH+hWzi4uYDxF0GpE+CTsPehkH5T/Rec0b/ALD/AN139ltvLhkbuLAfReZ+zsB+oEXbVEUj/sP/AHXf2Vi7ObwZqOAQ0GHAc3SSF73yPtYudYNHpewGiugbNQD6i7o8FhbwYEFOux/Hqs2DuwafsMaz4nM/4rtw/c9PO/tK2aSRx1Jc4k+rnElXOynaODQPRdiIi2A7vaamHdYL+A4+Z4lSaOINFmgAeC5ogIiIC4OK5rgUDh5pmXIlcEH1fWlOS+NQc0REBERAREQEREBERAREQEREBERAREQEREBERAREQFxcFyRBwTKF9LV8yoBX1gQMXJAREQEREBERAREQEREBERAREQEREBERAREQEREBERAREQEREBERARE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data:image/jpeg;base64,/9j/4AAQSkZJRgABAQAAAQABAAD/2wCEAAkGBhQSEBUUEBQUFREVFxQUFxQUFhkWFxUXGBYWFBYXFxgYHCYeGBomGRQVHy8gIygpLCwtFR8xNTAtNSYrLCkBCQoKDgwOFw8PFC0cHB01KTUuKTU1KSwpMC0pKiksKSwvLikpKSkpLDYxLCksKSkpKik1KSkpKSkpKikvKSkpNf/AABEIAOEA4QMBIgACEQEDEQH/xAAcAAEAAgIDAQAAAAAAAAAAAAAABgcFCAIDBAH/xABLEAABAwIDBQUDCQYCBgsAAAABAAIDBBEFEiEGBzFBURMiYXGBMpGhFCMzQlJicoKxQ5KissHRFWMIFyQlc4MWNERTo9LT4eLw8f/EABkBAQEBAQEBAAAAAAAAAAAAAAABAgMEBf/EACIRAQACAgICAgMBAAAAAAAAAAABAgMRITEEEkFhFSKBE//aAAwDAQACEQMRAD8AvFERAREQEREBERAREQEREBERAREQEREBERAREQEREBERAREQEREBERAREQEREBERARF0VdayJpdI5rWjUlxAA9Sg70VfY7vpooLiIuneNO4LN/eKguKb9qt+kEcUQ6kF7vibIL6umZawVm8rEJPaqXjwZZo+C6sP2reX/wC2VFYY7cYZWhwPjnFiPci6bSZkzKgaDE8Pfa2KYlAf81ocPfGCFI8Ow2d//UMejldyZLa56XGcn+FEW4irU1+PUv0kEFWwc4XWd7u6T7ivRQb4oA/s66Kakl6SsNvjYj3ILCReTD8VinaHwyMe082kH/8AF60BERAREQEREBERAREQEREBERAREQFwlmDQS4gAC5J0AHivFjeORUsLpZ3hjG9eJPIAcz4Kht5O3tVUSmF7X08NmuER0e5rhmaZOlwQcvJBONst9UUJdHRATSDTtD9G0+H2v0VPY5tPU1js1TK5/wB3g0eTRosWiKIisDdfu1Ne/t6gEUbDa3AzOHFoPJo5n0HMgrF7E7t6jETmb81TA2dM4aHqI2/XPwHMq7dnN19DRgFsQllH7WYB7r9QCMrfQKUU9O1jQxjQ1jQGta0WDQNAABwC7EZYSt2IoZfpKSnPiI2tPvaAVga7cxhsnsxPiPWOR36PzD4KcrCV229DC/s5auBsgNi0vFwfG3D1QRH/AFaVtLrhmJSgDhFUDOzy5gfuLoqNsJYQIdoqFphJyipjYJYTf7Tdcp8rH7qsiixGKZuaGRkjOGaNwePe0rsnga9pa9ocxwsWuAII6EHQhBUVZg+Gxj5ThOJx0jx3uzMuaN3PKWE9o34+Sm2x+1ZqqZsrCJRcteG+2xwtfSwzjmDYGxGhKqPepu8+QSianB+SSmwHHsn6nJf7JAJafAjlr491m1nyOtDXutBOQx/Rrr9x/oTY+BKK2Pp6lr23YQR/9uPA+C7Vj309yXMOWUaH7LugeOfgeI+C7qWszEtcMrxxaf1B+s08j+huER6kREBERAREQEREBERAREQF4MbxqOlhdLM6zGj1J5NA5knQBeyWUNaS4gAC5J4ADmVDsHhOI1ArJR/skLiKSM8JHC4NQ4c9dGeRPQoOzBMAkqZhW4i2zhrT0p1bTjk944OmP8Pnwh+2OxBxbFiaV4EMbGR1E1rtZK0u+bbw7R+UtuAbN5nkpttFick84oKRxbIWh9TO3jTwngGnh2r9Q3oLu6LP4ZhkdPEyKFgZGwWa0fqepJ1JOpJugruh3B0jfppp5D4FkY9waT8Vmqfc9hjeNOXfjllPwDgFNF8JtxQQyu3X4S2NzpKdkbGglz+1kYGjqXZ7D1VeYDvOkoe0o6NhroWPPyd5D2uEepILWtJcL8Dpz5WAyWJzy7QVzoYnlmF0zu89v7Rw0zDkXHXLya3XiVY+CYBBSRiOmjaxvMj2neL3cXHzXDJminHctRCvqbfdURPAxChdGw82h7HAdQ2Ud73hWnhGLxVULJoHh8TxcOHuII5EG4IPCyx+NYNFVwOhqG5o3D1aeTmnk4ciqx3bYw/DpsSpJnXZTslnbfhmi7pI6ZmmM+gVxZfcmNPZtxtjVV1acMwwloBLJZQcpOX6QZhqyNvAkaki3gfdhW5WjZGBUGSaU8XB5jaD91reXmSuO5jAslK+rk1mqXE5jxyNcf5n5j6BZbGd59JTVgpZM+a4D5GgFkRdYgO1ueIvYaXXDJkta3rT4WIQvF9lanA5fluHvdJTAgSsdxDb8JANHM6PABabeatbZLauLEKYTQ3GuV7He1G8Wu028wQeYIXplia9pa4BzXAtIOoIIsR5WKqPdiX0GNz0Lr5JM7Rc8cl5Yn+sd/3l0wZZtxPaTC3NocDZWU0lPL7MjSL82ni1w8Q4A+i1UxLD3wTSQyi0kbnMcPFptp4cx4FbeKlt+eyBD210Te660c1uThpG8+Y7pPg3qvSkJru02k+W4fG4m9RD81J1cW+y4+bbHzupRNAJACDle32XDi08x4g8xz9xGuO7fbI4fVhzz8xLZko6fZf6En0JWxrJgQJGEFjgDpqLHUEIjnR1ea7Xi0jbZm8ePAg82m2h8xxBXrXgq4C4B8f0jfZ1sHA8WHwPwIBXoo6oSNDh6g8QRoQfEG49EHeiIgIiICIiAiIgIi6K2rbFG57zZrWlxJ5AC5QRba6d1VPHh8TiO1BkqHN4sp2kXAPJzyQ0ed1kto8ZbQ0oETA6Q5YKaBumeQjLGwDk0cT0AKxm7undJHLXSj52sfnbf6sDLthaPAi7vzDouvZhpr6uSvk+hidJT0beWUHLNP8AieQWg9GoM1srs/8AJYbPdnqJSZZ5eckrvaP4R7LRyACzSIgKC72sffFTMpae5qK13YNtxDTYPPrma38xPJTpVniEnyjaiNjvZpKYuA++4Xv7pW/urNp9YmVhKNltnWUNKyCPXKLvd9t59px8zw6AAKpd7O2sr6w08Ej44oLNdkcW55NC4ktINm6NA8CeavBQLFd0NPUVzqmSR+R7s74QAA51hfv3uGki5Fr6mxC+fjvEWm1m5SHYeskmw6mknJdK6IFzjxdqQHHxLQD6qiduMUP+J1xiNg974nW+s1pYCPIuiCvzaHF2UNFJNZobCzuM4AnRsbBbgL5R5LWOSYvkL3m5c4ucfFxuf1K7ePHM2SW0WAUHY0kETdMkUbfUMF/jdUANi62oxB0UkUnaulcZJXNcGWLiXSZ7WLeJFjrpZbHN4acF9uuFMs039tacWNsABwAA92irnaGlDdpsPey2Z7DnA491szQT+XT8qshVHVVtRPtK91FG2WSnYYm53ZY4yGZHPeRrlD5H6DUlb8eN3Selr47tFDRxh87rXOVjGjNJI7kyNg1c7gsCMEqMR72IXgpDq2hY7vPHEGpkbr/y2kAcySvdgOx4ik+UVUhqa5wsZniwjB+pAzhE3y1PM6qRr6Dmp/bXcgwMdLhuYOFyad7swcP8tx1B8HE36hYPd1vOdQn5LXBxpwS0Eg54TexaW8S0G+nEfBX4oPt9uuhxAGSO0VXb6S3dktwEoHH8Q1HiNEVJqKtY9rXxPa+F4u17TcH1R7uylDv2cpDXDpJ9V35hofEN6rX7CcbrcDqnRTMPZk3kgce5IPtxu4X6OHkVeGB47BX02aJ+Zjxb7zHdHDk4Gx9xREkReLCqkvj79s7SWPt9puh9OfqvagIiICIiAiIgKDb18QtSspmuDX1UrIcxIAawkZ3EngANb+CnKoTftimetjhHCKO5/E8k/pZBmdsd8EMUJpcLGYBnZdvwYxobk+aHFxA4O0HmsjuK2kdLSyUshBNPlMY4Hsn308bPB1+8FRSkWwO1BoK6OY37I/Nygc43WufMEB35fFFbRouMUoc0OaQWkAgjUEHUEHpZckQVP4xW/I9qhJKQ2KojYzMeADmCMG/L5yIe9XAonvD2CZiUAAIZUR3Mch4a+0x9tcpsPIi/UGWj2iYWGeXGSQNBc4gNAJJJsABxJJ4BUq3GsawkZZ43SU7LC8jTLGBwFpmG7RwAuefBRnaneDV1/dleGQ/9zHdrPDNrd58z6Lwx41t98N7Zjelt6K2QQ07r0sRvm4drJqM34QNB5k8woEiL21rFY1DLY/dxtGKzD43E3liAil65miwcfxNsff0UoWsOy21c1BN2sBGos+N3sSN6OH6Eaj3qw6rf13PmqS0lvry3aD5NaCfgvHkwW9v1a2sbafaFlFSyTyfVFmt+28+wweZ9wBPJQHcLK2SWtkeb1DjG4n7rnSOcR5v/AKKsdo9qqiukz1L81vZYO6xg+63l56k9VK9x9fkxTJylikb6ttIP5SvRix+kfbMztsIiIuzIiIgwm1myMGIQGKcai5ZIPbjd1af1HAqB7qsFNHPW0c2lUx0cgP1ZIbFrXs8Lu1/EByVrqE7bkU9dh9YNPnvkcp6xzA5Q7wDxceaDMYXXtNQ4NPt3a4fZlis1wPiWlh8QLrPqCYg8U+LO5NnZDUD8bHGll/gkiJ/Cp006IPqIiAiIgIiIPjuC1g3k1naYpUno/J+6LLZ93BanbUy5q6oJ5yyfzFFhi0REVem5HbHtoDRyn5yAXjJ4uivbL+UkDycOisbEMWhgbmnljib1ke1n8x1Wu263ZmSsrrMllhZGwukliOV4a7uhjXci65HkCr0pNgKCM5vk0b3/AG5gZnk9S6UuN0ZY6fetRXywGaqf9mmhfJ8bBvxXw7YV7xeDCZ7cu3mihP7tyVLoYGsFmNDWjgGgAD0C7EFC71to8RkijirKX5LC5xdZrxIJXNtYOcNNL3t435aVotrtqtmo66lfBLwdq13Njx7Lx5dOYJHNavY1g8lLO+CduWSM2PQjk5vVpFiD4osPEiIiiIpRsRsrFWCodM+VrYGNfkgYJJXhzspc1p4tbxIAJ108Qi6lW62bLjFJ4vc33xPC4YxsFLHGZ6R7ayk1+eh1LPCWP2oyOfELhu2P+9qP/ij+VyI2hRERBERAUI3x0pdhMrm+1E+KUfleB+jipuo1vJA/wmszcOxd79LfGyCO7e1VzhlSNM5kjP8Az4Mzf4mgqwaGXNG09QCqr24l/wBx4W/mJKE/+A5WXgLr08fkEGQREQEREBERB8dwWpu07LVtQDylk/mK2ydwWrm8Ol7PE6kdZC736osI6iLuoaN00rIme3I9sbfNxDR8Sir+3KYD2GHCUjv1LjJ+Rt2xj+Z351YK8+H0TYYY4mezGxsbfJoDR+i9CMiLqqqgMaXHgLX8BcAn0Gvou1AUF3o7vhiEPaQgCriBycu0bxMZPxaeR8CVOkQaeSRlpLXAhwJBBFiCNCCORuuKvnehut+V3qaMAVQF3x8BMBzHSS3v59VREkZaS1wIcCQQRYgjQgg8CjTipPu4o3PxCN4e6OOAOqJpGktyxRjM8Ejk7RtueZRqKIucGtBc5xADQLkk6AADibq4dkNl+xAoiM82lXiDWEEhjNaajve13O1cL2sHciiPJUYnS0c7Zah1RT19U59W6WA3+TskdeGGWE92RuUXcLXvfqsJhVfBPtJFJSNyQPqGloy5bnIczsv1buzG3ipH/qcq62okqcQnZE6VxeWR/OvaPqsvo0ANsNM3BSej3K0MbRlNQJQQWzCYtkaRzblAaPcgnwRQV8WK4fqx3+JUw1LH2ZVNH3XDSX9T0Wa2Z25pa7SF+WYe1BIMkrCOILTxt1FwiJAiIgKm98e8ON8bqGmdnJcO3ePZGU3EbTzOYC/IWt1t37096mTNSUL+/q2Wdp9nkWRkfW5F3LgNeFLoqWf9MnTYdBRS3LoamJ8bv8oNeMh8WucLeB8FsTs+P9nZ5LVXCIs1RE3q9n6g/wBFthhUdoWDwCEvWiIiCIiAiIgLX7fjhfZ4g2QezLGD+ZpLT8LLYFVvvrwjNSMqGgF1PI15BFwW31BHMXA96CgbKc7msG7fFGOIuyBrpj5+wz+J1/yq4aXYfDKiJkwo6fLIxsgswN0cA4ezbqsBjuFMwaqirqSMMonAQVcTBo1pPcmA8Dx/+SKspFwhmD2hzCHNcA4OBuCCLgg8xZc0R11EAexzHi7XAtI6gixHuKieyW1oMz8Pq3WraclgLtPlMYF2St+8WWJb6jnaYKrt9uymeFtdDcTQZRIW6Ex37rrjW7XEG/QnogtFFQuyu++ogaGVjPlLBoH3yyjzNrP9bHxKmtPv1oHDvNqGHoYw74tcUNLFVWb1djG1ddRMgYGTTmUSzBpNo4wwhzwNDa5AJtxAuu3EN/dI0HsIZ5Xcs2WNvvJJHuVebU72KytBYHCCE6FkJILh0e894+QsPBFZLEaiiwa7KJwqsS7zTUuF46e+hyNuWmS2nO2tz9VWNugwUw4eJpLmeqcZ3udq4gkiO5PG7e9+cqiNlMDNZWQ04vaR4DrcmDvPPo0O+C2thiDWhrRZrQAAOAAFgPcg5oiIgoztVu/pq7vuBiqW2LKiLuyNI4Xt7Q89ehCkyIKyl2hxTCQfl0YraNv/AGmM5ZGt4XkH/mH5lENtt88tU10NG10ELtHPJ+deOmmkY8iT48lYu+Wt7PCJhzkdFGPWQOP8LCtcUURERUk3eYd22IRDk0l59NB8Stn4mWaB0AVJ7jsEzSPnI0vlHpx+Ku9GRERAREQEREBePFsPbPDJE8Xa9pafUL2IghG6+vc2CSim+monmKx4mI3MTvK12/lUvraJk0bo5Wh0b2lrmngQRYhQTbmF9BVxYnC0lg+aqmN+vEba+Y0I8QFO6KtZNGySJwdG9oe1w4EEXBQQPY+vfhtUcLq3ExOJdRTO4PYT9CT9och6c2qw1g9r9lI6+nMUl2vac8UrfaikHBw8Oo5jxsRgdkNspGTf4filo61lgyQ+xUt4Nc13AuNvW3W4ATpdFdRtlifHILska5jh1a4Fp+BXeiDUTFsOdTzywv8Aaie+M+OUkX9ePqvKrE34YF2OICZo7lSwO8O0ZZj/AIZD6lQKionSyBkYu53w6k9AEmdN1ibTEQ6WtJNgLk8hqVko9mqgtLuyIAF7uIbpx5lTrBNn46ZunekPtPI18h0C68fkfJkpYBmqKkhjQOTSe849Ba+vS55Ly/7za2qw+x+NrixTkzW/kMvuD2duZqx44fMRk9dHSEfwD95XKsXs1gTKOlip49WxtsT9px7znHzcSfVZRep8QREQERCUFS/6QGK2hpqcHV73SuHOzG5G/GQ/uqlFK9520orcRkew3ijtDGeRawm7h5uLj5WUURRc4IS9zWt1c4gDzOi4KwN0uyZqKgTOHcYbN8TzPoire3fYCKWjY22thf8Ar8VKFxjjDQAOA0XJGRERAREQEREBERB0V1G2WN0cgzMcC0g8wVWOz+KuwWsNDVuPyCVxdTzO4REn2XHk0nj0OvAkq1VgtrtlIq+ndFKNeLXc2u5EIM4sFtbsdBiEPZzghzdY5W6Pjd1aenC4Oht5EQXZLbWXDphh+LGzB3YKk8MvBrXn7PR3LgdNRazXX1HBBUlZtvX4KRBXsZVxuB7GcPyPc1tgQ/QkkXHEX14leR/+kI76tE31mP8A6a+/6Qnt0f4Z/wBYlUCKtCt23jxxhpapsdLLcPppsxLO11BjkJAsHA2v18bKN4cx2GTSMroZI5DYB1riwJvlPBwOhuCeCiakWF7wKyCPshIJYR+yqGNmYB0AfqB4ArNqxaNS64stsV4vXuEidtZG8tZTMknmfo2NrTcnodL+66z2ytbS4bW3xKUOxCYZXFtjFRtNssbnX0cdLkXsBroSTCpt5M+RzaeGkpXvFnzUsPZyOb9nNc5R5WKibnEm5NydSTxJ6krNMVadO/keZl8ji88R8NwmPBAIIIIuCNQQeBHVclrVsVvOqcPIZ9NTc4Xn2f8Ahu+p5ajw5q+Nlds6bEI81M/vD24naSM/E3p4i48V0eJnURRTHt4EUT+wpGOrKw6djBqGeMrxpGPj5IJU5wAudANSeigm0eOTYiH0mE2LCCyetJIhYOccbh7byNCW3sD7uVNsfV1pz4xN82dRQ05LIR0Erx3pPK9vFTSkpGRMayJrWMaLNa0ANaOgA4INY9o93tbRXM0JMY/axd+P1I1b+YBRtbikKiN5dVS1dWKbDqeJ04d87URjKCRxaMujgObiD0CLtA8AwN9XO2KMHX2j9kdVszsns8ykp2saLWAWB3dbBso4g5wvIdS4jUn+ynSAiIiCIiAiIgIiICIiAiIgwG12x0NfCWSt7w9l44tPUKuMK2krMCkFPXNdPQ3syRurox90k8PuH0PI3MvHieEx1EZZMwOaRYgi6Cq980sdbh9NWUrxJEyRzS5vISNHtDi0hzGgg695Uyrc2r3STwNkOHSP7KQWfBmIDhxt0dw0uqqrKGSJxbKxzHDk4WRXQiIiiIiAvRh+ISQSNlge6ORpu1zTYj+48DoV51mdlNlJsQqBDAOhfIfZjbf2nf0HEn1sFl7C/LcaEj66qmbSMIZ2cGWETOIu5pcwA5QMt/xclaeEYFBSx9nTRMiZ0aLX8XHi4+JuuGz+Bx0dNHBCLMYLXPFxOrnO8Sbld+IYpFAzPPIyNg+s9waPjxRl6l5sQxGOCN0kz2xxt1LnmwH/AL+Cr3Ht9kDSY8PjfUzcA7KWxg9ftO9AB4qOU2ydfi0okxKR2QG7YW91rfIDRvnqfFB6Np9v6jFHmlwsPZTnuyTm7XPHMDmxvh7R8OCluwe7uOkYHOF3m1yeJ/sPBZ7Z7ZKGlYGsaBboNFnEHwBfUXwlB9RcC5LoOaLiHLkgIiICIiAiIgIiICIiAQsLjeyNNVNImja6/O2qzSIKcx3cUNTSyEfddqP7qDYpuzrYf2WcdWH+hWzi4uYDxF0GpE+CTsPehkH5T/Rec0b/ALD/AN139ltvLhkbuLAfReZ+zsB+oEXbVEUj/sP/AHXf2Vi7ObwZqOAQ0GHAc3SSF73yPtYudYNHpewGiugbNQD6i7o8FhbwYEFOux/Hqs2DuwafsMaz4nM/4rtw/c9PO/tK2aSRx1Jc4k+rnElXOynaODQPRdiIi2A7vaamHdYL+A4+Z4lSaOINFmgAeC5ogIiIC4OK5rgUDh5pmXIlcEH1fWlOS+NQc0REBERAREQEREBERAREQEREBERAREQEREBERAREQFxcFyRBwTKF9LV8yoBX1gQMXJAREQEREBERAREQEREBERAREQEREBERAREQEREBERAREQEREBERAREQ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1" t="10147" r="8060" b="10072"/>
          <a:stretch/>
        </p:blipFill>
        <p:spPr bwMode="auto">
          <a:xfrm>
            <a:off x="3772545" y="2780928"/>
            <a:ext cx="3888000" cy="37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http://t2.gstatic.com/images?q=tbn:ANd9GcSi6DJIAzkLYw3WyRlknwj9vB_X9EjFwx_rj1JMBKLiJ9fys54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381956"/>
            <a:ext cx="10287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49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</TotalTime>
  <Words>202</Words>
  <Application>Microsoft Office PowerPoint</Application>
  <PresentationFormat>Экран (4:3)</PresentationFormat>
  <Paragraphs>71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Поток</vt:lpstr>
      <vt:lpstr>1_Поток</vt:lpstr>
      <vt:lpstr>Презентация PowerPoint</vt:lpstr>
      <vt:lpstr>Презентация PowerPoint</vt:lpstr>
      <vt:lpstr>           Неопределённый артикль                       a \ an</vt:lpstr>
      <vt:lpstr>                      a</vt:lpstr>
      <vt:lpstr>                        an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20</cp:revision>
  <dcterms:created xsi:type="dcterms:W3CDTF">2012-11-30T20:18:38Z</dcterms:created>
  <dcterms:modified xsi:type="dcterms:W3CDTF">2012-12-01T17:45:03Z</dcterms:modified>
</cp:coreProperties>
</file>